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notesMasterIdLst>
    <p:notesMasterId r:id="rId39"/>
  </p:notesMasterIdLst>
  <p:handoutMasterIdLst>
    <p:handoutMasterId r:id="rId40"/>
  </p:handoutMasterIdLst>
  <p:sldIdLst>
    <p:sldId id="1507" r:id="rId6"/>
    <p:sldId id="1590" r:id="rId7"/>
    <p:sldId id="1514" r:id="rId8"/>
    <p:sldId id="1529" r:id="rId9"/>
    <p:sldId id="1512" r:id="rId10"/>
    <p:sldId id="1553" r:id="rId11"/>
    <p:sldId id="1558" r:id="rId12"/>
    <p:sldId id="1554" r:id="rId13"/>
    <p:sldId id="1557" r:id="rId14"/>
    <p:sldId id="1552" r:id="rId15"/>
    <p:sldId id="1545" r:id="rId16"/>
    <p:sldId id="1559" r:id="rId17"/>
    <p:sldId id="1582" r:id="rId18"/>
    <p:sldId id="1560" r:id="rId19"/>
    <p:sldId id="1562" r:id="rId20"/>
    <p:sldId id="1563" r:id="rId21"/>
    <p:sldId id="1565" r:id="rId22"/>
    <p:sldId id="1564" r:id="rId23"/>
    <p:sldId id="1530" r:id="rId24"/>
    <p:sldId id="1585" r:id="rId25"/>
    <p:sldId id="1586" r:id="rId26"/>
    <p:sldId id="1587" r:id="rId27"/>
    <p:sldId id="1588" r:id="rId28"/>
    <p:sldId id="1589" r:id="rId29"/>
    <p:sldId id="1568" r:id="rId30"/>
    <p:sldId id="1569" r:id="rId31"/>
    <p:sldId id="1572" r:id="rId32"/>
    <p:sldId id="1573" r:id="rId33"/>
    <p:sldId id="1575" r:id="rId34"/>
    <p:sldId id="1566" r:id="rId35"/>
    <p:sldId id="1580" r:id="rId36"/>
    <p:sldId id="1525" r:id="rId37"/>
    <p:sldId id="1584" r:id="rId38"/>
  </p:sldIdLst>
  <p:sldSz cx="9144000" cy="6858000" type="screen4x3"/>
  <p:notesSz cx="7010400" cy="9296400"/>
  <p:custDataLst>
    <p:tags r:id="rId4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E2E"/>
    <a:srgbClr val="E3BBC9"/>
    <a:srgbClr val="D2E4B2"/>
    <a:srgbClr val="DDDDDD"/>
    <a:srgbClr val="FFCCFF"/>
    <a:srgbClr val="FFCCCC"/>
    <a:srgbClr val="423498"/>
    <a:srgbClr val="FFFF00"/>
    <a:srgbClr val="B4E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6" autoAdjust="0"/>
    <p:restoredTop sz="87626" autoAdjust="0"/>
  </p:normalViewPr>
  <p:slideViewPr>
    <p:cSldViewPr snapToGrid="0" snapToObjects="1">
      <p:cViewPr varScale="1">
        <p:scale>
          <a:sx n="60" d="100"/>
          <a:sy n="60" d="100"/>
        </p:scale>
        <p:origin x="-810" y="-90"/>
      </p:cViewPr>
      <p:guideLst>
        <p:guide orient="horz" pos="192"/>
        <p:guide orient="horz" pos="2748"/>
        <p:guide pos="4627"/>
        <p:guide pos="1452"/>
        <p:guide pos="23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5" d="100"/>
          <a:sy n="55" d="100"/>
        </p:scale>
        <p:origin x="-18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10.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1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12.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image" Target="../media/image6.gif"/><Relationship Id="rId4" Type="http://schemas.openxmlformats.org/officeDocument/2006/relationships/image" Target="../media/image9.gif"/></Relationships>
</file>

<file path=ppt/diagrams/_rels/data6.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7.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8.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ata9.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10.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1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12.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image" Target="../media/image6.gif"/><Relationship Id="rId4" Type="http://schemas.openxmlformats.org/officeDocument/2006/relationships/image" Target="../media/image9.gif"/></Relationships>
</file>

<file path=ppt/diagrams/_rels/drawing6.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7.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8.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_rels/drawing9.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image" Target="../media/image3.gif"/><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t>Transport</a:t>
          </a:r>
          <a:endParaRPr lang="en-US" sz="2200" b="1" dirty="0"/>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t>Network</a:t>
          </a:r>
          <a:endParaRPr lang="en-US" sz="2200" b="1" dirty="0"/>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t>Data Link</a:t>
          </a:r>
          <a:endParaRPr lang="en-US" sz="2200" b="1" dirty="0"/>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t>Physical</a:t>
          </a:r>
          <a:endParaRPr lang="en-US" sz="2200" b="1" dirty="0"/>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t>Application</a:t>
          </a:r>
          <a:endParaRPr lang="en-US" sz="2200" b="1" dirty="0"/>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t>Presentation</a:t>
          </a:r>
          <a:endParaRPr lang="en-US" sz="2200" b="1" dirty="0"/>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t>Session</a:t>
          </a:r>
          <a:endParaRPr lang="en-US" sz="2200" b="1" dirty="0"/>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64D0CA0F-40FC-4A8D-802E-3A735C4F56A1}" srcId="{8C73B9A6-E9B8-433B-8866-79BED0DA66EC}" destId="{201831DC-85B7-4870-9305-396E7C6F6B11}" srcOrd="3" destOrd="0" parTransId="{62CC1578-DD3E-472E-9DE1-B417A49883A8}" sibTransId="{E249BBF1-CA71-450A-9E00-33458725BD77}"/>
    <dgm:cxn modelId="{2C9BA9E6-748D-4D8C-B59C-9D1B2BC222F0}" srcId="{8C73B9A6-E9B8-433B-8866-79BED0DA66EC}" destId="{D34E7F2D-37A7-41E5-BB30-44E8333E9298}" srcOrd="0" destOrd="0" parTransId="{2C4EFB2B-6DD1-403A-AEDE-709B99F1CC9F}" sibTransId="{CF7C770A-64EB-4409-91F6-354ACB3D4440}"/>
    <dgm:cxn modelId="{78D5E7E5-D674-45AD-9E9E-FE379899EF1F}" type="presOf" srcId="{201831DC-85B7-4870-9305-396E7C6F6B11}" destId="{05A2EFBB-296C-471A-8F22-5FE03A36549B}" srcOrd="0" destOrd="0" presId="urn:microsoft.com/office/officeart/2005/8/layout/vList3#1"/>
    <dgm:cxn modelId="{8CC4F16E-3184-4F41-A8DA-B45AB1C49F7D}" srcId="{8C73B9A6-E9B8-433B-8866-79BED0DA66EC}" destId="{EA25E0D2-E28D-4A35-B219-656DAD153DBD}" srcOrd="6" destOrd="0" parTransId="{D4F24B45-F74C-4E2D-AB86-2E211EB9889F}" sibTransId="{EC4D9FE4-096D-4449-A56A-7DBF1852ECCC}"/>
    <dgm:cxn modelId="{8931A0A2-22E5-45D9-8321-F960C543C8D6}" srcId="{8C73B9A6-E9B8-433B-8866-79BED0DA66EC}" destId="{F2082B73-C031-4926-BE32-C081BBC421CD}" srcOrd="5" destOrd="0" parTransId="{40306339-048F-4A3D-84BF-7555EC9255C5}" sibTransId="{DA15EADE-0D54-42E9-A362-2583C212894E}"/>
    <dgm:cxn modelId="{CA17C89B-F9DA-4B89-9D08-D80222B6744C}" type="presOf" srcId="{2BCBEB01-D008-46D3-9685-C38CE0F25A22}" destId="{1F1D41DD-E6B2-48FC-9624-6AF7F36014DC}" srcOrd="0" destOrd="0" presId="urn:microsoft.com/office/officeart/2005/8/layout/vList3#1"/>
    <dgm:cxn modelId="{ABC75DCF-65D3-41E9-8DC3-EF3A626E040A}" type="presOf" srcId="{23355287-DC26-474B-9431-24E2AFD91644}" destId="{D5A25BF9-42F9-4B71-A594-548CB03F224C}" srcOrd="0" destOrd="0" presId="urn:microsoft.com/office/officeart/2005/8/layout/vList3#1"/>
    <dgm:cxn modelId="{B534A17F-FF71-4463-8BD3-AB785629D8D0}" srcId="{8C73B9A6-E9B8-433B-8866-79BED0DA66EC}" destId="{2BCAD9C4-93C5-4714-A00E-D8DA738C28D6}" srcOrd="4" destOrd="0" parTransId="{93974DD1-25F8-45DA-9E54-E892A3CB07DF}" sibTransId="{540547B5-CE20-41F8-89C9-41A2B1328418}"/>
    <dgm:cxn modelId="{EF33E5A8-F918-4944-B123-1ED6602794F0}" srcId="{8C73B9A6-E9B8-433B-8866-79BED0DA66EC}" destId="{2BCBEB01-D008-46D3-9685-C38CE0F25A22}" srcOrd="2" destOrd="0" parTransId="{24A2F165-0EAE-42F6-93EC-9C833D8FF1B9}" sibTransId="{BAD96965-685D-4075-89B6-C5EE60DBA960}"/>
    <dgm:cxn modelId="{60AF982D-5A00-40E2-AA6D-FAE4C2D54823}" type="presOf" srcId="{EA25E0D2-E28D-4A35-B219-656DAD153DBD}" destId="{DA13F3E4-4262-4D3A-8C2A-B100A7736C16}" srcOrd="0" destOrd="0" presId="urn:microsoft.com/office/officeart/2005/8/layout/vList3#1"/>
    <dgm:cxn modelId="{95505AD1-3347-4483-AB69-ADD826821901}" type="presOf" srcId="{D34E7F2D-37A7-41E5-BB30-44E8333E9298}" destId="{4A208CAC-6F30-47B0-9E77-5557CB605035}" srcOrd="0" destOrd="0" presId="urn:microsoft.com/office/officeart/2005/8/layout/vList3#1"/>
    <dgm:cxn modelId="{AFD4CD2C-9A6A-4EDA-9958-DD0CD9B82D50}" srcId="{8C73B9A6-E9B8-433B-8866-79BED0DA66EC}" destId="{23355287-DC26-474B-9431-24E2AFD91644}" srcOrd="1" destOrd="0" parTransId="{3B684A0C-008C-4475-97D1-7D1514B90295}" sibTransId="{069DD1D8-82D3-41C1-9B8A-E13EA2A4EB8A}"/>
    <dgm:cxn modelId="{A76E2C00-B555-444E-B64B-8106953DF904}" type="presOf" srcId="{F2082B73-C031-4926-BE32-C081BBC421CD}" destId="{CFC704FA-65D0-4757-8F24-35F869614A4B}" srcOrd="0" destOrd="0" presId="urn:microsoft.com/office/officeart/2005/8/layout/vList3#1"/>
    <dgm:cxn modelId="{F7A5C88B-7D9D-48F0-A11F-8A386713A4F8}" type="presOf" srcId="{2BCAD9C4-93C5-4714-A00E-D8DA738C28D6}" destId="{70F75F8A-F263-4690-A35E-16BA81C541B0}" srcOrd="0" destOrd="0" presId="urn:microsoft.com/office/officeart/2005/8/layout/vList3#1"/>
    <dgm:cxn modelId="{7425E1ED-73D6-42DB-9914-83B9399DBD61}" type="presOf" srcId="{8C73B9A6-E9B8-433B-8866-79BED0DA66EC}" destId="{1F5FCAA1-00B8-46C2-896D-77E7BDB4F4F9}" srcOrd="0" destOrd="0" presId="urn:microsoft.com/office/officeart/2005/8/layout/vList3#1"/>
    <dgm:cxn modelId="{5E73D439-C8EF-4AF9-92C3-2CC9E8C8E482}" type="presParOf" srcId="{1F5FCAA1-00B8-46C2-896D-77E7BDB4F4F9}" destId="{45379D99-2D0B-4C1D-9159-C795199423A0}" srcOrd="0" destOrd="0" presId="urn:microsoft.com/office/officeart/2005/8/layout/vList3#1"/>
    <dgm:cxn modelId="{892B2672-9053-4D1F-8FDE-593EF2BF1C32}" type="presParOf" srcId="{45379D99-2D0B-4C1D-9159-C795199423A0}" destId="{F3B2B41A-3461-4F12-9A99-EFFF4794953B}" srcOrd="0" destOrd="0" presId="urn:microsoft.com/office/officeart/2005/8/layout/vList3#1"/>
    <dgm:cxn modelId="{635E0AD8-B17D-4F7C-AFA8-A88B0E9FDCDF}" type="presParOf" srcId="{45379D99-2D0B-4C1D-9159-C795199423A0}" destId="{4A208CAC-6F30-47B0-9E77-5557CB605035}" srcOrd="1" destOrd="0" presId="urn:microsoft.com/office/officeart/2005/8/layout/vList3#1"/>
    <dgm:cxn modelId="{DC756295-CE86-4811-A31E-8C75F880E4AD}" type="presParOf" srcId="{1F5FCAA1-00B8-46C2-896D-77E7BDB4F4F9}" destId="{BC0585CC-895D-4E6A-BA40-838C37AB7422}" srcOrd="1" destOrd="0" presId="urn:microsoft.com/office/officeart/2005/8/layout/vList3#1"/>
    <dgm:cxn modelId="{8FF8B7E6-C1F1-4E8E-8436-8CF496AD3FAF}" type="presParOf" srcId="{1F5FCAA1-00B8-46C2-896D-77E7BDB4F4F9}" destId="{60081FCE-696D-4480-B3F7-4BDE68AAB873}" srcOrd="2" destOrd="0" presId="urn:microsoft.com/office/officeart/2005/8/layout/vList3#1"/>
    <dgm:cxn modelId="{FC3E842F-E606-429E-ADE7-9642D127D659}" type="presParOf" srcId="{60081FCE-696D-4480-B3F7-4BDE68AAB873}" destId="{A7940461-9D89-4CE9-B60B-90BE0234AF11}" srcOrd="0" destOrd="0" presId="urn:microsoft.com/office/officeart/2005/8/layout/vList3#1"/>
    <dgm:cxn modelId="{488456AB-55C6-4E06-89D4-75EF0927562D}" type="presParOf" srcId="{60081FCE-696D-4480-B3F7-4BDE68AAB873}" destId="{D5A25BF9-42F9-4B71-A594-548CB03F224C}" srcOrd="1" destOrd="0" presId="urn:microsoft.com/office/officeart/2005/8/layout/vList3#1"/>
    <dgm:cxn modelId="{253C976E-AABF-4593-A6B8-EB3F7D71A880}" type="presParOf" srcId="{1F5FCAA1-00B8-46C2-896D-77E7BDB4F4F9}" destId="{C6D10E51-3925-4CA2-ACBE-073ED8AFBC3E}" srcOrd="3" destOrd="0" presId="urn:microsoft.com/office/officeart/2005/8/layout/vList3#1"/>
    <dgm:cxn modelId="{DBA062AF-AAF7-4540-9B01-E4545710916D}" type="presParOf" srcId="{1F5FCAA1-00B8-46C2-896D-77E7BDB4F4F9}" destId="{72140265-2653-47C9-8AA7-E276539A28C7}" srcOrd="4" destOrd="0" presId="urn:microsoft.com/office/officeart/2005/8/layout/vList3#1"/>
    <dgm:cxn modelId="{C583649B-6BD8-4030-8F51-F52D149708C1}" type="presParOf" srcId="{72140265-2653-47C9-8AA7-E276539A28C7}" destId="{CC0F48A4-E9AF-45A0-8115-6EF96EB77814}" srcOrd="0" destOrd="0" presId="urn:microsoft.com/office/officeart/2005/8/layout/vList3#1"/>
    <dgm:cxn modelId="{32814A2D-E413-4F53-91A3-BDA6D2AFFF9B}" type="presParOf" srcId="{72140265-2653-47C9-8AA7-E276539A28C7}" destId="{1F1D41DD-E6B2-48FC-9624-6AF7F36014DC}" srcOrd="1" destOrd="0" presId="urn:microsoft.com/office/officeart/2005/8/layout/vList3#1"/>
    <dgm:cxn modelId="{45A79B61-9FDB-4D2B-AE16-3051A95B558A}" type="presParOf" srcId="{1F5FCAA1-00B8-46C2-896D-77E7BDB4F4F9}" destId="{D2803EF1-0D7B-4ABC-9F79-B68FDF384EC2}" srcOrd="5" destOrd="0" presId="urn:microsoft.com/office/officeart/2005/8/layout/vList3#1"/>
    <dgm:cxn modelId="{5004717E-1FC4-4EBB-8521-20749DAAC16F}" type="presParOf" srcId="{1F5FCAA1-00B8-46C2-896D-77E7BDB4F4F9}" destId="{7DD1304B-01F5-42F1-AFB7-E9EE8E2C2C1A}" srcOrd="6" destOrd="0" presId="urn:microsoft.com/office/officeart/2005/8/layout/vList3#1"/>
    <dgm:cxn modelId="{B6B236A1-EA09-43B7-9399-80709B3D10F2}" type="presParOf" srcId="{7DD1304B-01F5-42F1-AFB7-E9EE8E2C2C1A}" destId="{A67387B9-8179-48A7-9AC2-C08AEB4E6302}" srcOrd="0" destOrd="0" presId="urn:microsoft.com/office/officeart/2005/8/layout/vList3#1"/>
    <dgm:cxn modelId="{7817CEB3-549D-4A1A-A7E5-3D4269EA575B}" type="presParOf" srcId="{7DD1304B-01F5-42F1-AFB7-E9EE8E2C2C1A}" destId="{05A2EFBB-296C-471A-8F22-5FE03A36549B}" srcOrd="1" destOrd="0" presId="urn:microsoft.com/office/officeart/2005/8/layout/vList3#1"/>
    <dgm:cxn modelId="{DA24F326-83E2-4E67-8B99-E048D6CFD60B}" type="presParOf" srcId="{1F5FCAA1-00B8-46C2-896D-77E7BDB4F4F9}" destId="{67005E63-C456-481B-B472-8F900D8821F3}" srcOrd="7" destOrd="0" presId="urn:microsoft.com/office/officeart/2005/8/layout/vList3#1"/>
    <dgm:cxn modelId="{F9E15B97-EAC4-4C33-A8E3-80B7278F6DDB}" type="presParOf" srcId="{1F5FCAA1-00B8-46C2-896D-77E7BDB4F4F9}" destId="{79E330EF-4716-41B7-822A-0AA0328FC6AB}" srcOrd="8" destOrd="0" presId="urn:microsoft.com/office/officeart/2005/8/layout/vList3#1"/>
    <dgm:cxn modelId="{AC486274-A8C2-4B1B-8ACB-D0A2E42DE26F}" type="presParOf" srcId="{79E330EF-4716-41B7-822A-0AA0328FC6AB}" destId="{7FEA462E-4C58-4850-937E-2F44C191377D}" srcOrd="0" destOrd="0" presId="urn:microsoft.com/office/officeart/2005/8/layout/vList3#1"/>
    <dgm:cxn modelId="{544FB398-B836-46BF-8601-6F04F22A7062}" type="presParOf" srcId="{79E330EF-4716-41B7-822A-0AA0328FC6AB}" destId="{70F75F8A-F263-4690-A35E-16BA81C541B0}" srcOrd="1" destOrd="0" presId="urn:microsoft.com/office/officeart/2005/8/layout/vList3#1"/>
    <dgm:cxn modelId="{B7224F21-87F5-47E1-A12B-95E87C0589D7}" type="presParOf" srcId="{1F5FCAA1-00B8-46C2-896D-77E7BDB4F4F9}" destId="{0D4ACA55-D109-456F-A722-CF28B6FFC534}" srcOrd="9" destOrd="0" presId="urn:microsoft.com/office/officeart/2005/8/layout/vList3#1"/>
    <dgm:cxn modelId="{C2AF21CA-DFC4-4073-B0DD-A27A2526A8F2}" type="presParOf" srcId="{1F5FCAA1-00B8-46C2-896D-77E7BDB4F4F9}" destId="{E0098C80-62BF-4FCC-8E6B-783447421DB9}" srcOrd="10" destOrd="0" presId="urn:microsoft.com/office/officeart/2005/8/layout/vList3#1"/>
    <dgm:cxn modelId="{E6759787-BCBB-4B36-8EFB-5BBCB567091A}" type="presParOf" srcId="{E0098C80-62BF-4FCC-8E6B-783447421DB9}" destId="{9ACEA9E9-C234-4B69-A963-713092E385A1}" srcOrd="0" destOrd="0" presId="urn:microsoft.com/office/officeart/2005/8/layout/vList3#1"/>
    <dgm:cxn modelId="{64A074E9-3BB1-4DC2-BA6E-CA04DE6D94DD}" type="presParOf" srcId="{E0098C80-62BF-4FCC-8E6B-783447421DB9}" destId="{CFC704FA-65D0-4757-8F24-35F869614A4B}" srcOrd="1" destOrd="0" presId="urn:microsoft.com/office/officeart/2005/8/layout/vList3#1"/>
    <dgm:cxn modelId="{4D6177C8-8FEB-4D02-B87D-75ECAD6DCC63}" type="presParOf" srcId="{1F5FCAA1-00B8-46C2-896D-77E7BDB4F4F9}" destId="{D3EA2841-6D2F-4C20-A3BA-CE5AB9885C4B}" srcOrd="11" destOrd="0" presId="urn:microsoft.com/office/officeart/2005/8/layout/vList3#1"/>
    <dgm:cxn modelId="{A7EC1B81-374B-4A23-A8EE-61BB218594FD}" type="presParOf" srcId="{1F5FCAA1-00B8-46C2-896D-77E7BDB4F4F9}" destId="{AC8BBA00-DA9F-4E80-AF97-8F3F47FA5DDB}" srcOrd="12" destOrd="0" presId="urn:microsoft.com/office/officeart/2005/8/layout/vList3#1"/>
    <dgm:cxn modelId="{B95CF8B2-6560-430B-92B7-0F99DCF312FB}" type="presParOf" srcId="{AC8BBA00-DA9F-4E80-AF97-8F3F47FA5DDB}" destId="{2CC9A8C3-7A6E-4F4E-B1F6-CFDAD09474A1}" srcOrd="0" destOrd="0" presId="urn:microsoft.com/office/officeart/2005/8/layout/vList3#1"/>
    <dgm:cxn modelId="{E53170EB-6888-425C-9EC5-F3C9ED48D6E1}"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accent6"/>
              </a:solidFill>
            </a:rPr>
            <a:t>Network</a:t>
          </a:r>
          <a:endParaRPr lang="en-US" sz="2200" b="1" dirty="0">
            <a:solidFill>
              <a:schemeClr val="accent6"/>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bg1">
                  <a:lumMod val="65000"/>
                </a:schemeClr>
              </a:solidFill>
            </a:rPr>
            <a:t>Data Link</a:t>
          </a:r>
          <a:endParaRPr lang="en-US" sz="2200" b="1" dirty="0">
            <a:solidFill>
              <a:schemeClr val="bg1">
                <a:lumMod val="65000"/>
              </a:schemeClr>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bg1">
                  <a:lumMod val="65000"/>
                </a:schemeClr>
              </a:solidFill>
            </a:rPr>
            <a:t>Application</a:t>
          </a:r>
          <a:endParaRPr lang="en-US" sz="2200" b="1" dirty="0">
            <a:solidFill>
              <a:schemeClr val="bg1">
                <a:lumMod val="65000"/>
              </a:schemeClr>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D762DCB1-353F-4EB2-BAFB-C81205F60663}" type="presOf" srcId="{2BCBEB01-D008-46D3-9685-C38CE0F25A22}" destId="{1F1D41DD-E6B2-48FC-9624-6AF7F36014DC}" srcOrd="0" destOrd="0" presId="urn:microsoft.com/office/officeart/2005/8/layout/vList3#1"/>
    <dgm:cxn modelId="{8931A0A2-22E5-45D9-8321-F960C543C8D6}" srcId="{8C73B9A6-E9B8-433B-8866-79BED0DA66EC}" destId="{F2082B73-C031-4926-BE32-C081BBC421CD}" srcOrd="5" destOrd="0" parTransId="{40306339-048F-4A3D-84BF-7555EC9255C5}" sibTransId="{DA15EADE-0D54-42E9-A362-2583C212894E}"/>
    <dgm:cxn modelId="{EF33E5A8-F918-4944-B123-1ED6602794F0}" srcId="{8C73B9A6-E9B8-433B-8866-79BED0DA66EC}" destId="{2BCBEB01-D008-46D3-9685-C38CE0F25A22}" srcOrd="2" destOrd="0" parTransId="{24A2F165-0EAE-42F6-93EC-9C833D8FF1B9}" sibTransId="{BAD96965-685D-4075-89B6-C5EE60DBA960}"/>
    <dgm:cxn modelId="{8CC4F16E-3184-4F41-A8DA-B45AB1C49F7D}" srcId="{8C73B9A6-E9B8-433B-8866-79BED0DA66EC}" destId="{EA25E0D2-E28D-4A35-B219-656DAD153DBD}" srcOrd="6" destOrd="0" parTransId="{D4F24B45-F74C-4E2D-AB86-2E211EB9889F}" sibTransId="{EC4D9FE4-096D-4449-A56A-7DBF1852ECCC}"/>
    <dgm:cxn modelId="{E0CA8CD7-D0D5-4827-9090-D7BB375F306E}" type="presOf" srcId="{D34E7F2D-37A7-41E5-BB30-44E8333E9298}" destId="{4A208CAC-6F30-47B0-9E77-5557CB605035}" srcOrd="0" destOrd="0" presId="urn:microsoft.com/office/officeart/2005/8/layout/vList3#1"/>
    <dgm:cxn modelId="{B534A17F-FF71-4463-8BD3-AB785629D8D0}" srcId="{8C73B9A6-E9B8-433B-8866-79BED0DA66EC}" destId="{2BCAD9C4-93C5-4714-A00E-D8DA738C28D6}" srcOrd="4" destOrd="0" parTransId="{93974DD1-25F8-45DA-9E54-E892A3CB07DF}" sibTransId="{540547B5-CE20-41F8-89C9-41A2B1328418}"/>
    <dgm:cxn modelId="{AFD4CD2C-9A6A-4EDA-9958-DD0CD9B82D50}" srcId="{8C73B9A6-E9B8-433B-8866-79BED0DA66EC}" destId="{23355287-DC26-474B-9431-24E2AFD91644}" srcOrd="1" destOrd="0" parTransId="{3B684A0C-008C-4475-97D1-7D1514B90295}" sibTransId="{069DD1D8-82D3-41C1-9B8A-E13EA2A4EB8A}"/>
    <dgm:cxn modelId="{A9170E1A-B464-4301-9726-A16FB3D537E3}" type="presOf" srcId="{F2082B73-C031-4926-BE32-C081BBC421CD}" destId="{CFC704FA-65D0-4757-8F24-35F869614A4B}" srcOrd="0" destOrd="0" presId="urn:microsoft.com/office/officeart/2005/8/layout/vList3#1"/>
    <dgm:cxn modelId="{64D0CA0F-40FC-4A8D-802E-3A735C4F56A1}" srcId="{8C73B9A6-E9B8-433B-8866-79BED0DA66EC}" destId="{201831DC-85B7-4870-9305-396E7C6F6B11}" srcOrd="3" destOrd="0" parTransId="{62CC1578-DD3E-472E-9DE1-B417A49883A8}" sibTransId="{E249BBF1-CA71-450A-9E00-33458725BD77}"/>
    <dgm:cxn modelId="{E3815781-6233-450E-B0C0-23B3E08ED3E1}" type="presOf" srcId="{201831DC-85B7-4870-9305-396E7C6F6B11}" destId="{05A2EFBB-296C-471A-8F22-5FE03A36549B}" srcOrd="0" destOrd="0" presId="urn:microsoft.com/office/officeart/2005/8/layout/vList3#1"/>
    <dgm:cxn modelId="{2C9BA9E6-748D-4D8C-B59C-9D1B2BC222F0}" srcId="{8C73B9A6-E9B8-433B-8866-79BED0DA66EC}" destId="{D34E7F2D-37A7-41E5-BB30-44E8333E9298}" srcOrd="0" destOrd="0" parTransId="{2C4EFB2B-6DD1-403A-AEDE-709B99F1CC9F}" sibTransId="{CF7C770A-64EB-4409-91F6-354ACB3D4440}"/>
    <dgm:cxn modelId="{A90B0842-4345-4CFE-992B-7CC2B1DE4611}" type="presOf" srcId="{23355287-DC26-474B-9431-24E2AFD91644}" destId="{D5A25BF9-42F9-4B71-A594-548CB03F224C}" srcOrd="0" destOrd="0" presId="urn:microsoft.com/office/officeart/2005/8/layout/vList3#1"/>
    <dgm:cxn modelId="{60CC5C7E-B13C-41BE-976E-C560938A245E}" type="presOf" srcId="{2BCAD9C4-93C5-4714-A00E-D8DA738C28D6}" destId="{70F75F8A-F263-4690-A35E-16BA81C541B0}" srcOrd="0" destOrd="0" presId="urn:microsoft.com/office/officeart/2005/8/layout/vList3#1"/>
    <dgm:cxn modelId="{55AF2F9B-6A7E-47D8-87E2-7C32CAD0043D}" type="presOf" srcId="{EA25E0D2-E28D-4A35-B219-656DAD153DBD}" destId="{DA13F3E4-4262-4D3A-8C2A-B100A7736C16}" srcOrd="0" destOrd="0" presId="urn:microsoft.com/office/officeart/2005/8/layout/vList3#1"/>
    <dgm:cxn modelId="{B3EECB16-1999-4AA0-9138-399C495B949B}" type="presOf" srcId="{8C73B9A6-E9B8-433B-8866-79BED0DA66EC}" destId="{1F5FCAA1-00B8-46C2-896D-77E7BDB4F4F9}" srcOrd="0" destOrd="0" presId="urn:microsoft.com/office/officeart/2005/8/layout/vList3#1"/>
    <dgm:cxn modelId="{76822B21-DC70-41B1-B586-7E21B76026C9}" type="presParOf" srcId="{1F5FCAA1-00B8-46C2-896D-77E7BDB4F4F9}" destId="{45379D99-2D0B-4C1D-9159-C795199423A0}" srcOrd="0" destOrd="0" presId="urn:microsoft.com/office/officeart/2005/8/layout/vList3#1"/>
    <dgm:cxn modelId="{DF2AB8ED-6A00-4C21-B5F5-3908A868D0B3}" type="presParOf" srcId="{45379D99-2D0B-4C1D-9159-C795199423A0}" destId="{F3B2B41A-3461-4F12-9A99-EFFF4794953B}" srcOrd="0" destOrd="0" presId="urn:microsoft.com/office/officeart/2005/8/layout/vList3#1"/>
    <dgm:cxn modelId="{B4F5F038-4F3A-450E-B471-AB7FBBEA3D6D}" type="presParOf" srcId="{45379D99-2D0B-4C1D-9159-C795199423A0}" destId="{4A208CAC-6F30-47B0-9E77-5557CB605035}" srcOrd="1" destOrd="0" presId="urn:microsoft.com/office/officeart/2005/8/layout/vList3#1"/>
    <dgm:cxn modelId="{255F8789-260E-40B3-80FC-0470AF2681A8}" type="presParOf" srcId="{1F5FCAA1-00B8-46C2-896D-77E7BDB4F4F9}" destId="{BC0585CC-895D-4E6A-BA40-838C37AB7422}" srcOrd="1" destOrd="0" presId="urn:microsoft.com/office/officeart/2005/8/layout/vList3#1"/>
    <dgm:cxn modelId="{7BE4F24C-E309-4244-B1E9-BDBEC1AA4355}" type="presParOf" srcId="{1F5FCAA1-00B8-46C2-896D-77E7BDB4F4F9}" destId="{60081FCE-696D-4480-B3F7-4BDE68AAB873}" srcOrd="2" destOrd="0" presId="urn:microsoft.com/office/officeart/2005/8/layout/vList3#1"/>
    <dgm:cxn modelId="{EAE33032-B0C5-4012-A82C-D5B7CE9F519F}" type="presParOf" srcId="{60081FCE-696D-4480-B3F7-4BDE68AAB873}" destId="{A7940461-9D89-4CE9-B60B-90BE0234AF11}" srcOrd="0" destOrd="0" presId="urn:microsoft.com/office/officeart/2005/8/layout/vList3#1"/>
    <dgm:cxn modelId="{B96D810E-CEB0-44B3-9851-87DE86A07BC7}" type="presParOf" srcId="{60081FCE-696D-4480-B3F7-4BDE68AAB873}" destId="{D5A25BF9-42F9-4B71-A594-548CB03F224C}" srcOrd="1" destOrd="0" presId="urn:microsoft.com/office/officeart/2005/8/layout/vList3#1"/>
    <dgm:cxn modelId="{39CF52D2-80B0-4B1A-82C9-7D9D5CC8C901}" type="presParOf" srcId="{1F5FCAA1-00B8-46C2-896D-77E7BDB4F4F9}" destId="{C6D10E51-3925-4CA2-ACBE-073ED8AFBC3E}" srcOrd="3" destOrd="0" presId="urn:microsoft.com/office/officeart/2005/8/layout/vList3#1"/>
    <dgm:cxn modelId="{3C7BAD6F-E31D-4E73-B436-A765BB6120E3}" type="presParOf" srcId="{1F5FCAA1-00B8-46C2-896D-77E7BDB4F4F9}" destId="{72140265-2653-47C9-8AA7-E276539A28C7}" srcOrd="4" destOrd="0" presId="urn:microsoft.com/office/officeart/2005/8/layout/vList3#1"/>
    <dgm:cxn modelId="{D18C78E7-C2B2-4735-81C2-B18AA3468CC8}" type="presParOf" srcId="{72140265-2653-47C9-8AA7-E276539A28C7}" destId="{CC0F48A4-E9AF-45A0-8115-6EF96EB77814}" srcOrd="0" destOrd="0" presId="urn:microsoft.com/office/officeart/2005/8/layout/vList3#1"/>
    <dgm:cxn modelId="{726A72DB-BE57-444B-B2E5-5ED54569E681}" type="presParOf" srcId="{72140265-2653-47C9-8AA7-E276539A28C7}" destId="{1F1D41DD-E6B2-48FC-9624-6AF7F36014DC}" srcOrd="1" destOrd="0" presId="urn:microsoft.com/office/officeart/2005/8/layout/vList3#1"/>
    <dgm:cxn modelId="{E8B67016-E8B8-4696-A99E-5505E53FBDFE}" type="presParOf" srcId="{1F5FCAA1-00B8-46C2-896D-77E7BDB4F4F9}" destId="{D2803EF1-0D7B-4ABC-9F79-B68FDF384EC2}" srcOrd="5" destOrd="0" presId="urn:microsoft.com/office/officeart/2005/8/layout/vList3#1"/>
    <dgm:cxn modelId="{E96F48B6-B47B-46AC-B6C3-CF9DEF7EBA5A}" type="presParOf" srcId="{1F5FCAA1-00B8-46C2-896D-77E7BDB4F4F9}" destId="{7DD1304B-01F5-42F1-AFB7-E9EE8E2C2C1A}" srcOrd="6" destOrd="0" presId="urn:microsoft.com/office/officeart/2005/8/layout/vList3#1"/>
    <dgm:cxn modelId="{24475A67-C354-409F-BB0E-46B0361A0EEC}" type="presParOf" srcId="{7DD1304B-01F5-42F1-AFB7-E9EE8E2C2C1A}" destId="{A67387B9-8179-48A7-9AC2-C08AEB4E6302}" srcOrd="0" destOrd="0" presId="urn:microsoft.com/office/officeart/2005/8/layout/vList3#1"/>
    <dgm:cxn modelId="{B97F44EB-66FF-4A8C-AFE8-19B93392CF69}" type="presParOf" srcId="{7DD1304B-01F5-42F1-AFB7-E9EE8E2C2C1A}" destId="{05A2EFBB-296C-471A-8F22-5FE03A36549B}" srcOrd="1" destOrd="0" presId="urn:microsoft.com/office/officeart/2005/8/layout/vList3#1"/>
    <dgm:cxn modelId="{1B9D026A-EE45-4DCE-AB8F-3F903F0D905A}" type="presParOf" srcId="{1F5FCAA1-00B8-46C2-896D-77E7BDB4F4F9}" destId="{67005E63-C456-481B-B472-8F900D8821F3}" srcOrd="7" destOrd="0" presId="urn:microsoft.com/office/officeart/2005/8/layout/vList3#1"/>
    <dgm:cxn modelId="{834763AC-3984-46AB-AE63-109B00903E47}" type="presParOf" srcId="{1F5FCAA1-00B8-46C2-896D-77E7BDB4F4F9}" destId="{79E330EF-4716-41B7-822A-0AA0328FC6AB}" srcOrd="8" destOrd="0" presId="urn:microsoft.com/office/officeart/2005/8/layout/vList3#1"/>
    <dgm:cxn modelId="{E6701387-8861-4443-81B1-0ACEF12389EC}" type="presParOf" srcId="{79E330EF-4716-41B7-822A-0AA0328FC6AB}" destId="{7FEA462E-4C58-4850-937E-2F44C191377D}" srcOrd="0" destOrd="0" presId="urn:microsoft.com/office/officeart/2005/8/layout/vList3#1"/>
    <dgm:cxn modelId="{31943796-E855-4145-9D8D-14DF52C07559}" type="presParOf" srcId="{79E330EF-4716-41B7-822A-0AA0328FC6AB}" destId="{70F75F8A-F263-4690-A35E-16BA81C541B0}" srcOrd="1" destOrd="0" presId="urn:microsoft.com/office/officeart/2005/8/layout/vList3#1"/>
    <dgm:cxn modelId="{064F1F3C-E400-4D65-B172-867EDF6C107E}" type="presParOf" srcId="{1F5FCAA1-00B8-46C2-896D-77E7BDB4F4F9}" destId="{0D4ACA55-D109-456F-A722-CF28B6FFC534}" srcOrd="9" destOrd="0" presId="urn:microsoft.com/office/officeart/2005/8/layout/vList3#1"/>
    <dgm:cxn modelId="{158C7970-1C8B-430C-883E-D7BB342C8C0A}" type="presParOf" srcId="{1F5FCAA1-00B8-46C2-896D-77E7BDB4F4F9}" destId="{E0098C80-62BF-4FCC-8E6B-783447421DB9}" srcOrd="10" destOrd="0" presId="urn:microsoft.com/office/officeart/2005/8/layout/vList3#1"/>
    <dgm:cxn modelId="{8EE21FFA-06F8-48F3-9284-07D84D09C18D}" type="presParOf" srcId="{E0098C80-62BF-4FCC-8E6B-783447421DB9}" destId="{9ACEA9E9-C234-4B69-A963-713092E385A1}" srcOrd="0" destOrd="0" presId="urn:microsoft.com/office/officeart/2005/8/layout/vList3#1"/>
    <dgm:cxn modelId="{7E7AFBF4-C00F-4A9A-A341-F20601DAC20F}" type="presParOf" srcId="{E0098C80-62BF-4FCC-8E6B-783447421DB9}" destId="{CFC704FA-65D0-4757-8F24-35F869614A4B}" srcOrd="1" destOrd="0" presId="urn:microsoft.com/office/officeart/2005/8/layout/vList3#1"/>
    <dgm:cxn modelId="{77B9E994-B912-421B-AFEA-713C18BBF414}" type="presParOf" srcId="{1F5FCAA1-00B8-46C2-896D-77E7BDB4F4F9}" destId="{D3EA2841-6D2F-4C20-A3BA-CE5AB9885C4B}" srcOrd="11" destOrd="0" presId="urn:microsoft.com/office/officeart/2005/8/layout/vList3#1"/>
    <dgm:cxn modelId="{DECCE7D9-E22C-42F6-9093-5F72D7F2A7EB}" type="presParOf" srcId="{1F5FCAA1-00B8-46C2-896D-77E7BDB4F4F9}" destId="{AC8BBA00-DA9F-4E80-AF97-8F3F47FA5DDB}" srcOrd="12" destOrd="0" presId="urn:microsoft.com/office/officeart/2005/8/layout/vList3#1"/>
    <dgm:cxn modelId="{454BBD04-62FF-481D-88F4-D907345CC3E5}" type="presParOf" srcId="{AC8BBA00-DA9F-4E80-AF97-8F3F47FA5DDB}" destId="{2CC9A8C3-7A6E-4F4E-B1F6-CFDAD09474A1}" srcOrd="0" destOrd="0" presId="urn:microsoft.com/office/officeart/2005/8/layout/vList3#1"/>
    <dgm:cxn modelId="{17225FDC-F6B3-4D80-BE97-BEC8838100E8}"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accent6"/>
              </a:solidFill>
            </a:rPr>
            <a:t>Network</a:t>
          </a:r>
          <a:endParaRPr lang="en-US" sz="2200" b="1" dirty="0">
            <a:solidFill>
              <a:schemeClr val="accent6"/>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bg1">
                  <a:lumMod val="65000"/>
                </a:schemeClr>
              </a:solidFill>
            </a:rPr>
            <a:t>Data Link</a:t>
          </a:r>
          <a:endParaRPr lang="en-US" sz="2200" b="1" dirty="0">
            <a:solidFill>
              <a:schemeClr val="bg1">
                <a:lumMod val="65000"/>
              </a:schemeClr>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bg1">
                  <a:lumMod val="65000"/>
                </a:schemeClr>
              </a:solidFill>
            </a:rPr>
            <a:t>Application</a:t>
          </a:r>
          <a:endParaRPr lang="en-US" sz="2200" b="1" dirty="0">
            <a:solidFill>
              <a:schemeClr val="bg1">
                <a:lumMod val="65000"/>
              </a:schemeClr>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17F0038B-36D9-4D1E-9162-A9009F8658F6}" type="presOf" srcId="{D34E7F2D-37A7-41E5-BB30-44E8333E9298}" destId="{4A208CAC-6F30-47B0-9E77-5557CB605035}" srcOrd="0" destOrd="0" presId="urn:microsoft.com/office/officeart/2005/8/layout/vList3#1"/>
    <dgm:cxn modelId="{4A86A45A-6089-4114-B6F1-1E530E98A4D6}" type="presOf" srcId="{EA25E0D2-E28D-4A35-B219-656DAD153DBD}" destId="{DA13F3E4-4262-4D3A-8C2A-B100A7736C16}" srcOrd="0" destOrd="0" presId="urn:microsoft.com/office/officeart/2005/8/layout/vList3#1"/>
    <dgm:cxn modelId="{8931A0A2-22E5-45D9-8321-F960C543C8D6}" srcId="{8C73B9A6-E9B8-433B-8866-79BED0DA66EC}" destId="{F2082B73-C031-4926-BE32-C081BBC421CD}" srcOrd="5" destOrd="0" parTransId="{40306339-048F-4A3D-84BF-7555EC9255C5}" sibTransId="{DA15EADE-0D54-42E9-A362-2583C212894E}"/>
    <dgm:cxn modelId="{EF33E5A8-F918-4944-B123-1ED6602794F0}" srcId="{8C73B9A6-E9B8-433B-8866-79BED0DA66EC}" destId="{2BCBEB01-D008-46D3-9685-C38CE0F25A22}" srcOrd="2" destOrd="0" parTransId="{24A2F165-0EAE-42F6-93EC-9C833D8FF1B9}" sibTransId="{BAD96965-685D-4075-89B6-C5EE60DBA960}"/>
    <dgm:cxn modelId="{8CC4F16E-3184-4F41-A8DA-B45AB1C49F7D}" srcId="{8C73B9A6-E9B8-433B-8866-79BED0DA66EC}" destId="{EA25E0D2-E28D-4A35-B219-656DAD153DBD}" srcOrd="6" destOrd="0" parTransId="{D4F24B45-F74C-4E2D-AB86-2E211EB9889F}" sibTransId="{EC4D9FE4-096D-4449-A56A-7DBF1852ECCC}"/>
    <dgm:cxn modelId="{B534A17F-FF71-4463-8BD3-AB785629D8D0}" srcId="{8C73B9A6-E9B8-433B-8866-79BED0DA66EC}" destId="{2BCAD9C4-93C5-4714-A00E-D8DA738C28D6}" srcOrd="4" destOrd="0" parTransId="{93974DD1-25F8-45DA-9E54-E892A3CB07DF}" sibTransId="{540547B5-CE20-41F8-89C9-41A2B1328418}"/>
    <dgm:cxn modelId="{08CF9578-7C9B-4988-8C76-623B51D6BA8A}" type="presOf" srcId="{201831DC-85B7-4870-9305-396E7C6F6B11}" destId="{05A2EFBB-296C-471A-8F22-5FE03A36549B}" srcOrd="0" destOrd="0" presId="urn:microsoft.com/office/officeart/2005/8/layout/vList3#1"/>
    <dgm:cxn modelId="{AFD4CD2C-9A6A-4EDA-9958-DD0CD9B82D50}" srcId="{8C73B9A6-E9B8-433B-8866-79BED0DA66EC}" destId="{23355287-DC26-474B-9431-24E2AFD91644}" srcOrd="1" destOrd="0" parTransId="{3B684A0C-008C-4475-97D1-7D1514B90295}" sibTransId="{069DD1D8-82D3-41C1-9B8A-E13EA2A4EB8A}"/>
    <dgm:cxn modelId="{B78152EF-F8D5-4A87-B403-C262A7466180}" type="presOf" srcId="{23355287-DC26-474B-9431-24E2AFD91644}" destId="{D5A25BF9-42F9-4B71-A594-548CB03F224C}" srcOrd="0" destOrd="0" presId="urn:microsoft.com/office/officeart/2005/8/layout/vList3#1"/>
    <dgm:cxn modelId="{64D0CA0F-40FC-4A8D-802E-3A735C4F56A1}" srcId="{8C73B9A6-E9B8-433B-8866-79BED0DA66EC}" destId="{201831DC-85B7-4870-9305-396E7C6F6B11}" srcOrd="3" destOrd="0" parTransId="{62CC1578-DD3E-472E-9DE1-B417A49883A8}" sibTransId="{E249BBF1-CA71-450A-9E00-33458725BD77}"/>
    <dgm:cxn modelId="{3F8AADF2-2CED-48E5-8F97-78F7E0E23A4F}" type="presOf" srcId="{F2082B73-C031-4926-BE32-C081BBC421CD}" destId="{CFC704FA-65D0-4757-8F24-35F869614A4B}" srcOrd="0" destOrd="0" presId="urn:microsoft.com/office/officeart/2005/8/layout/vList3#1"/>
    <dgm:cxn modelId="{189B6845-1CB3-49B2-B60F-14C9AE022790}" type="presOf" srcId="{2BCBEB01-D008-46D3-9685-C38CE0F25A22}" destId="{1F1D41DD-E6B2-48FC-9624-6AF7F36014DC}" srcOrd="0" destOrd="0" presId="urn:microsoft.com/office/officeart/2005/8/layout/vList3#1"/>
    <dgm:cxn modelId="{2C9BA9E6-748D-4D8C-B59C-9D1B2BC222F0}" srcId="{8C73B9A6-E9B8-433B-8866-79BED0DA66EC}" destId="{D34E7F2D-37A7-41E5-BB30-44E8333E9298}" srcOrd="0" destOrd="0" parTransId="{2C4EFB2B-6DD1-403A-AEDE-709B99F1CC9F}" sibTransId="{CF7C770A-64EB-4409-91F6-354ACB3D4440}"/>
    <dgm:cxn modelId="{3D8DAFDC-3CC6-4F6B-8FA5-12B135FD1513}" type="presOf" srcId="{2BCAD9C4-93C5-4714-A00E-D8DA738C28D6}" destId="{70F75F8A-F263-4690-A35E-16BA81C541B0}" srcOrd="0" destOrd="0" presId="urn:microsoft.com/office/officeart/2005/8/layout/vList3#1"/>
    <dgm:cxn modelId="{1F60A8BD-FCC1-425F-BBEF-8B6FA6B32A96}" type="presOf" srcId="{8C73B9A6-E9B8-433B-8866-79BED0DA66EC}" destId="{1F5FCAA1-00B8-46C2-896D-77E7BDB4F4F9}" srcOrd="0" destOrd="0" presId="urn:microsoft.com/office/officeart/2005/8/layout/vList3#1"/>
    <dgm:cxn modelId="{654CADE2-704B-4852-A412-C7DE08D667E9}" type="presParOf" srcId="{1F5FCAA1-00B8-46C2-896D-77E7BDB4F4F9}" destId="{45379D99-2D0B-4C1D-9159-C795199423A0}" srcOrd="0" destOrd="0" presId="urn:microsoft.com/office/officeart/2005/8/layout/vList3#1"/>
    <dgm:cxn modelId="{425B6AA0-1641-4011-B98C-94E5AC441B63}" type="presParOf" srcId="{45379D99-2D0B-4C1D-9159-C795199423A0}" destId="{F3B2B41A-3461-4F12-9A99-EFFF4794953B}" srcOrd="0" destOrd="0" presId="urn:microsoft.com/office/officeart/2005/8/layout/vList3#1"/>
    <dgm:cxn modelId="{2AB1D443-7389-4919-8524-309D6336768F}" type="presParOf" srcId="{45379D99-2D0B-4C1D-9159-C795199423A0}" destId="{4A208CAC-6F30-47B0-9E77-5557CB605035}" srcOrd="1" destOrd="0" presId="urn:microsoft.com/office/officeart/2005/8/layout/vList3#1"/>
    <dgm:cxn modelId="{88806CE1-D705-4DF8-A326-EA81AE6B2F6E}" type="presParOf" srcId="{1F5FCAA1-00B8-46C2-896D-77E7BDB4F4F9}" destId="{BC0585CC-895D-4E6A-BA40-838C37AB7422}" srcOrd="1" destOrd="0" presId="urn:microsoft.com/office/officeart/2005/8/layout/vList3#1"/>
    <dgm:cxn modelId="{E32672B8-B3F1-401B-BC9D-F92C3B9566C0}" type="presParOf" srcId="{1F5FCAA1-00B8-46C2-896D-77E7BDB4F4F9}" destId="{60081FCE-696D-4480-B3F7-4BDE68AAB873}" srcOrd="2" destOrd="0" presId="urn:microsoft.com/office/officeart/2005/8/layout/vList3#1"/>
    <dgm:cxn modelId="{12D3F7DB-B7E9-4093-8E62-6380130EB469}" type="presParOf" srcId="{60081FCE-696D-4480-B3F7-4BDE68AAB873}" destId="{A7940461-9D89-4CE9-B60B-90BE0234AF11}" srcOrd="0" destOrd="0" presId="urn:microsoft.com/office/officeart/2005/8/layout/vList3#1"/>
    <dgm:cxn modelId="{C57EC3FE-1F61-4407-9594-A282B9F66575}" type="presParOf" srcId="{60081FCE-696D-4480-B3F7-4BDE68AAB873}" destId="{D5A25BF9-42F9-4B71-A594-548CB03F224C}" srcOrd="1" destOrd="0" presId="urn:microsoft.com/office/officeart/2005/8/layout/vList3#1"/>
    <dgm:cxn modelId="{4F7FD4FB-05C8-40C2-982A-18F58E89B645}" type="presParOf" srcId="{1F5FCAA1-00B8-46C2-896D-77E7BDB4F4F9}" destId="{C6D10E51-3925-4CA2-ACBE-073ED8AFBC3E}" srcOrd="3" destOrd="0" presId="urn:microsoft.com/office/officeart/2005/8/layout/vList3#1"/>
    <dgm:cxn modelId="{FB5C9385-6B5A-44B3-8EFA-03D82A961EBE}" type="presParOf" srcId="{1F5FCAA1-00B8-46C2-896D-77E7BDB4F4F9}" destId="{72140265-2653-47C9-8AA7-E276539A28C7}" srcOrd="4" destOrd="0" presId="urn:microsoft.com/office/officeart/2005/8/layout/vList3#1"/>
    <dgm:cxn modelId="{329D7EE6-43EF-41C1-9A2B-36B5EBB53CB1}" type="presParOf" srcId="{72140265-2653-47C9-8AA7-E276539A28C7}" destId="{CC0F48A4-E9AF-45A0-8115-6EF96EB77814}" srcOrd="0" destOrd="0" presId="urn:microsoft.com/office/officeart/2005/8/layout/vList3#1"/>
    <dgm:cxn modelId="{FE6D5ED5-5453-4AF0-ADE0-A205B4CD03D4}" type="presParOf" srcId="{72140265-2653-47C9-8AA7-E276539A28C7}" destId="{1F1D41DD-E6B2-48FC-9624-6AF7F36014DC}" srcOrd="1" destOrd="0" presId="urn:microsoft.com/office/officeart/2005/8/layout/vList3#1"/>
    <dgm:cxn modelId="{2F7299AA-801B-495F-BFB5-DB49B890B0AF}" type="presParOf" srcId="{1F5FCAA1-00B8-46C2-896D-77E7BDB4F4F9}" destId="{D2803EF1-0D7B-4ABC-9F79-B68FDF384EC2}" srcOrd="5" destOrd="0" presId="urn:microsoft.com/office/officeart/2005/8/layout/vList3#1"/>
    <dgm:cxn modelId="{0F61F368-D65F-410C-B2BA-999D1FA7D242}" type="presParOf" srcId="{1F5FCAA1-00B8-46C2-896D-77E7BDB4F4F9}" destId="{7DD1304B-01F5-42F1-AFB7-E9EE8E2C2C1A}" srcOrd="6" destOrd="0" presId="urn:microsoft.com/office/officeart/2005/8/layout/vList3#1"/>
    <dgm:cxn modelId="{0BE651C0-CAD6-42CD-BC42-A83B6614F1A8}" type="presParOf" srcId="{7DD1304B-01F5-42F1-AFB7-E9EE8E2C2C1A}" destId="{A67387B9-8179-48A7-9AC2-C08AEB4E6302}" srcOrd="0" destOrd="0" presId="urn:microsoft.com/office/officeart/2005/8/layout/vList3#1"/>
    <dgm:cxn modelId="{4409B559-0F5A-4495-9573-1CFED1A6322A}" type="presParOf" srcId="{7DD1304B-01F5-42F1-AFB7-E9EE8E2C2C1A}" destId="{05A2EFBB-296C-471A-8F22-5FE03A36549B}" srcOrd="1" destOrd="0" presId="urn:microsoft.com/office/officeart/2005/8/layout/vList3#1"/>
    <dgm:cxn modelId="{B3FF4245-8868-4DF8-B1F6-13B511F63859}" type="presParOf" srcId="{1F5FCAA1-00B8-46C2-896D-77E7BDB4F4F9}" destId="{67005E63-C456-481B-B472-8F900D8821F3}" srcOrd="7" destOrd="0" presId="urn:microsoft.com/office/officeart/2005/8/layout/vList3#1"/>
    <dgm:cxn modelId="{C052B21C-F1C3-415A-85A5-497584A1DD06}" type="presParOf" srcId="{1F5FCAA1-00B8-46C2-896D-77E7BDB4F4F9}" destId="{79E330EF-4716-41B7-822A-0AA0328FC6AB}" srcOrd="8" destOrd="0" presId="urn:microsoft.com/office/officeart/2005/8/layout/vList3#1"/>
    <dgm:cxn modelId="{754F0279-B60F-4364-93A4-580DDAF413D4}" type="presParOf" srcId="{79E330EF-4716-41B7-822A-0AA0328FC6AB}" destId="{7FEA462E-4C58-4850-937E-2F44C191377D}" srcOrd="0" destOrd="0" presId="urn:microsoft.com/office/officeart/2005/8/layout/vList3#1"/>
    <dgm:cxn modelId="{911ADAC7-7D8A-4A4D-946D-B8899496491A}" type="presParOf" srcId="{79E330EF-4716-41B7-822A-0AA0328FC6AB}" destId="{70F75F8A-F263-4690-A35E-16BA81C541B0}" srcOrd="1" destOrd="0" presId="urn:microsoft.com/office/officeart/2005/8/layout/vList3#1"/>
    <dgm:cxn modelId="{26EFAB0C-6EF9-47EF-8062-0FE28C3DA9EB}" type="presParOf" srcId="{1F5FCAA1-00B8-46C2-896D-77E7BDB4F4F9}" destId="{0D4ACA55-D109-456F-A722-CF28B6FFC534}" srcOrd="9" destOrd="0" presId="urn:microsoft.com/office/officeart/2005/8/layout/vList3#1"/>
    <dgm:cxn modelId="{688376A5-37AB-4688-9DE2-0EAED7BF1B14}" type="presParOf" srcId="{1F5FCAA1-00B8-46C2-896D-77E7BDB4F4F9}" destId="{E0098C80-62BF-4FCC-8E6B-783447421DB9}" srcOrd="10" destOrd="0" presId="urn:microsoft.com/office/officeart/2005/8/layout/vList3#1"/>
    <dgm:cxn modelId="{9AA53207-4C59-4E11-9E50-86984F3353FF}" type="presParOf" srcId="{E0098C80-62BF-4FCC-8E6B-783447421DB9}" destId="{9ACEA9E9-C234-4B69-A963-713092E385A1}" srcOrd="0" destOrd="0" presId="urn:microsoft.com/office/officeart/2005/8/layout/vList3#1"/>
    <dgm:cxn modelId="{8BC85B0C-6A37-4ABA-83AD-518A510E3B94}" type="presParOf" srcId="{E0098C80-62BF-4FCC-8E6B-783447421DB9}" destId="{CFC704FA-65D0-4757-8F24-35F869614A4B}" srcOrd="1" destOrd="0" presId="urn:microsoft.com/office/officeart/2005/8/layout/vList3#1"/>
    <dgm:cxn modelId="{62FD0E97-D6B3-4A5E-B567-B36D7FFC0557}" type="presParOf" srcId="{1F5FCAA1-00B8-46C2-896D-77E7BDB4F4F9}" destId="{D3EA2841-6D2F-4C20-A3BA-CE5AB9885C4B}" srcOrd="11" destOrd="0" presId="urn:microsoft.com/office/officeart/2005/8/layout/vList3#1"/>
    <dgm:cxn modelId="{918A474F-5770-42EB-8B64-4821162FD998}" type="presParOf" srcId="{1F5FCAA1-00B8-46C2-896D-77E7BDB4F4F9}" destId="{AC8BBA00-DA9F-4E80-AF97-8F3F47FA5DDB}" srcOrd="12" destOrd="0" presId="urn:microsoft.com/office/officeart/2005/8/layout/vList3#1"/>
    <dgm:cxn modelId="{2768EE25-795A-4286-8C6C-07DDA63026C4}" type="presParOf" srcId="{AC8BBA00-DA9F-4E80-AF97-8F3F47FA5DDB}" destId="{2CC9A8C3-7A6E-4F4E-B1F6-CFDAD09474A1}" srcOrd="0" destOrd="0" presId="urn:microsoft.com/office/officeart/2005/8/layout/vList3#1"/>
    <dgm:cxn modelId="{CB1AA966-E246-476E-A6D6-2AAB84EA54A3}"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bg1">
                  <a:lumMod val="65000"/>
                </a:schemeClr>
              </a:solidFill>
            </a:rPr>
            <a:t>Network</a:t>
          </a:r>
          <a:endParaRPr lang="en-US" sz="2200" b="1" dirty="0">
            <a:solidFill>
              <a:schemeClr val="bg1">
                <a:lumMod val="65000"/>
              </a:schemeClr>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bg1">
                  <a:lumMod val="65000"/>
                </a:schemeClr>
              </a:solidFill>
            </a:rPr>
            <a:t>Data Link</a:t>
          </a:r>
          <a:endParaRPr lang="en-US" sz="2200" b="1" dirty="0">
            <a:solidFill>
              <a:schemeClr val="bg1">
                <a:lumMod val="65000"/>
              </a:schemeClr>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accent6"/>
              </a:solidFill>
            </a:rPr>
            <a:t>Application</a:t>
          </a:r>
          <a:endParaRPr lang="en-US" sz="2200" b="1" dirty="0">
            <a:solidFill>
              <a:schemeClr val="accent6"/>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C483BD03-3A46-4390-810E-27B810DD9E2F}" type="presOf" srcId="{201831DC-85B7-4870-9305-396E7C6F6B11}" destId="{05A2EFBB-296C-471A-8F22-5FE03A36549B}" srcOrd="0" destOrd="0" presId="urn:microsoft.com/office/officeart/2005/8/layout/vList3#1"/>
    <dgm:cxn modelId="{2ADFAC86-A0AA-4D49-83D8-E92979961C30}" type="presOf" srcId="{F2082B73-C031-4926-BE32-C081BBC421CD}" destId="{CFC704FA-65D0-4757-8F24-35F869614A4B}" srcOrd="0" destOrd="0" presId="urn:microsoft.com/office/officeart/2005/8/layout/vList3#1"/>
    <dgm:cxn modelId="{1CBBE544-71D5-42FE-9DE4-16DF19C5ED3A}" type="presOf" srcId="{2BCAD9C4-93C5-4714-A00E-D8DA738C28D6}" destId="{70F75F8A-F263-4690-A35E-16BA81C541B0}" srcOrd="0" destOrd="0" presId="urn:microsoft.com/office/officeart/2005/8/layout/vList3#1"/>
    <dgm:cxn modelId="{6F75E6F5-CE6B-48E4-A7DE-57A2A5627DA7}" type="presOf" srcId="{D34E7F2D-37A7-41E5-BB30-44E8333E9298}" destId="{4A208CAC-6F30-47B0-9E77-5557CB605035}" srcOrd="0" destOrd="0" presId="urn:microsoft.com/office/officeart/2005/8/layout/vList3#1"/>
    <dgm:cxn modelId="{031FF236-16C0-4B71-98E9-F4EBF88ADA29}" type="presOf" srcId="{EA25E0D2-E28D-4A35-B219-656DAD153DBD}" destId="{DA13F3E4-4262-4D3A-8C2A-B100A7736C16}" srcOrd="0" destOrd="0" presId="urn:microsoft.com/office/officeart/2005/8/layout/vList3#1"/>
    <dgm:cxn modelId="{40E4D4D4-5817-4BFA-93A5-654C7453CF04}" type="presOf" srcId="{23355287-DC26-474B-9431-24E2AFD91644}" destId="{D5A25BF9-42F9-4B71-A594-548CB03F224C}" srcOrd="0" destOrd="0" presId="urn:microsoft.com/office/officeart/2005/8/layout/vList3#1"/>
    <dgm:cxn modelId="{8931A0A2-22E5-45D9-8321-F960C543C8D6}" srcId="{8C73B9A6-E9B8-433B-8866-79BED0DA66EC}" destId="{F2082B73-C031-4926-BE32-C081BBC421CD}" srcOrd="5" destOrd="0" parTransId="{40306339-048F-4A3D-84BF-7555EC9255C5}" sibTransId="{DA15EADE-0D54-42E9-A362-2583C212894E}"/>
    <dgm:cxn modelId="{EF33E5A8-F918-4944-B123-1ED6602794F0}" srcId="{8C73B9A6-E9B8-433B-8866-79BED0DA66EC}" destId="{2BCBEB01-D008-46D3-9685-C38CE0F25A22}" srcOrd="2" destOrd="0" parTransId="{24A2F165-0EAE-42F6-93EC-9C833D8FF1B9}" sibTransId="{BAD96965-685D-4075-89B6-C5EE60DBA960}"/>
    <dgm:cxn modelId="{8CC4F16E-3184-4F41-A8DA-B45AB1C49F7D}" srcId="{8C73B9A6-E9B8-433B-8866-79BED0DA66EC}" destId="{EA25E0D2-E28D-4A35-B219-656DAD153DBD}" srcOrd="6" destOrd="0" parTransId="{D4F24B45-F74C-4E2D-AB86-2E211EB9889F}" sibTransId="{EC4D9FE4-096D-4449-A56A-7DBF1852ECCC}"/>
    <dgm:cxn modelId="{7AAC115A-BB73-4B69-B8A7-0E478B6069C7}" type="presOf" srcId="{2BCBEB01-D008-46D3-9685-C38CE0F25A22}" destId="{1F1D41DD-E6B2-48FC-9624-6AF7F36014DC}" srcOrd="0" destOrd="0" presId="urn:microsoft.com/office/officeart/2005/8/layout/vList3#1"/>
    <dgm:cxn modelId="{B534A17F-FF71-4463-8BD3-AB785629D8D0}" srcId="{8C73B9A6-E9B8-433B-8866-79BED0DA66EC}" destId="{2BCAD9C4-93C5-4714-A00E-D8DA738C28D6}" srcOrd="4" destOrd="0" parTransId="{93974DD1-25F8-45DA-9E54-E892A3CB07DF}" sibTransId="{540547B5-CE20-41F8-89C9-41A2B1328418}"/>
    <dgm:cxn modelId="{AFD4CD2C-9A6A-4EDA-9958-DD0CD9B82D50}" srcId="{8C73B9A6-E9B8-433B-8866-79BED0DA66EC}" destId="{23355287-DC26-474B-9431-24E2AFD91644}" srcOrd="1" destOrd="0" parTransId="{3B684A0C-008C-4475-97D1-7D1514B90295}" sibTransId="{069DD1D8-82D3-41C1-9B8A-E13EA2A4EB8A}"/>
    <dgm:cxn modelId="{64D0CA0F-40FC-4A8D-802E-3A735C4F56A1}" srcId="{8C73B9A6-E9B8-433B-8866-79BED0DA66EC}" destId="{201831DC-85B7-4870-9305-396E7C6F6B11}" srcOrd="3" destOrd="0" parTransId="{62CC1578-DD3E-472E-9DE1-B417A49883A8}" sibTransId="{E249BBF1-CA71-450A-9E00-33458725BD77}"/>
    <dgm:cxn modelId="{2C9BA9E6-748D-4D8C-B59C-9D1B2BC222F0}" srcId="{8C73B9A6-E9B8-433B-8866-79BED0DA66EC}" destId="{D34E7F2D-37A7-41E5-BB30-44E8333E9298}" srcOrd="0" destOrd="0" parTransId="{2C4EFB2B-6DD1-403A-AEDE-709B99F1CC9F}" sibTransId="{CF7C770A-64EB-4409-91F6-354ACB3D4440}"/>
    <dgm:cxn modelId="{78064A04-FEDA-4DD9-9E6D-820B28B05E00}" type="presOf" srcId="{8C73B9A6-E9B8-433B-8866-79BED0DA66EC}" destId="{1F5FCAA1-00B8-46C2-896D-77E7BDB4F4F9}" srcOrd="0" destOrd="0" presId="urn:microsoft.com/office/officeart/2005/8/layout/vList3#1"/>
    <dgm:cxn modelId="{1B208BE6-6A46-4557-A6E7-90E4D3F17C77}" type="presParOf" srcId="{1F5FCAA1-00B8-46C2-896D-77E7BDB4F4F9}" destId="{45379D99-2D0B-4C1D-9159-C795199423A0}" srcOrd="0" destOrd="0" presId="urn:microsoft.com/office/officeart/2005/8/layout/vList3#1"/>
    <dgm:cxn modelId="{8A623F08-F55B-4386-9389-2002FA5AC363}" type="presParOf" srcId="{45379D99-2D0B-4C1D-9159-C795199423A0}" destId="{F3B2B41A-3461-4F12-9A99-EFFF4794953B}" srcOrd="0" destOrd="0" presId="urn:microsoft.com/office/officeart/2005/8/layout/vList3#1"/>
    <dgm:cxn modelId="{4C719784-94E0-4187-B5CA-7716CC2E2685}" type="presParOf" srcId="{45379D99-2D0B-4C1D-9159-C795199423A0}" destId="{4A208CAC-6F30-47B0-9E77-5557CB605035}" srcOrd="1" destOrd="0" presId="urn:microsoft.com/office/officeart/2005/8/layout/vList3#1"/>
    <dgm:cxn modelId="{06FCCA9B-FAB2-4A91-A4F2-9C5888E43439}" type="presParOf" srcId="{1F5FCAA1-00B8-46C2-896D-77E7BDB4F4F9}" destId="{BC0585CC-895D-4E6A-BA40-838C37AB7422}" srcOrd="1" destOrd="0" presId="urn:microsoft.com/office/officeart/2005/8/layout/vList3#1"/>
    <dgm:cxn modelId="{6A88EBC2-50E2-4615-ADCD-D4D1F29418D0}" type="presParOf" srcId="{1F5FCAA1-00B8-46C2-896D-77E7BDB4F4F9}" destId="{60081FCE-696D-4480-B3F7-4BDE68AAB873}" srcOrd="2" destOrd="0" presId="urn:microsoft.com/office/officeart/2005/8/layout/vList3#1"/>
    <dgm:cxn modelId="{1C0FA124-0524-4753-86AE-54C087549DC1}" type="presParOf" srcId="{60081FCE-696D-4480-B3F7-4BDE68AAB873}" destId="{A7940461-9D89-4CE9-B60B-90BE0234AF11}" srcOrd="0" destOrd="0" presId="urn:microsoft.com/office/officeart/2005/8/layout/vList3#1"/>
    <dgm:cxn modelId="{B4027557-BC9A-4675-8DC6-F007F7E88A43}" type="presParOf" srcId="{60081FCE-696D-4480-B3F7-4BDE68AAB873}" destId="{D5A25BF9-42F9-4B71-A594-548CB03F224C}" srcOrd="1" destOrd="0" presId="urn:microsoft.com/office/officeart/2005/8/layout/vList3#1"/>
    <dgm:cxn modelId="{D63993EF-C2F1-476F-8D8D-FF7594E753EA}" type="presParOf" srcId="{1F5FCAA1-00B8-46C2-896D-77E7BDB4F4F9}" destId="{C6D10E51-3925-4CA2-ACBE-073ED8AFBC3E}" srcOrd="3" destOrd="0" presId="urn:microsoft.com/office/officeart/2005/8/layout/vList3#1"/>
    <dgm:cxn modelId="{FD14E290-AE12-4373-8937-6E6D3AB904A6}" type="presParOf" srcId="{1F5FCAA1-00B8-46C2-896D-77E7BDB4F4F9}" destId="{72140265-2653-47C9-8AA7-E276539A28C7}" srcOrd="4" destOrd="0" presId="urn:microsoft.com/office/officeart/2005/8/layout/vList3#1"/>
    <dgm:cxn modelId="{1292B3CB-E92B-4CF0-AFEE-CE43622432DF}" type="presParOf" srcId="{72140265-2653-47C9-8AA7-E276539A28C7}" destId="{CC0F48A4-E9AF-45A0-8115-6EF96EB77814}" srcOrd="0" destOrd="0" presId="urn:microsoft.com/office/officeart/2005/8/layout/vList3#1"/>
    <dgm:cxn modelId="{2A16B909-0F14-41A9-9C88-BEF57E39007F}" type="presParOf" srcId="{72140265-2653-47C9-8AA7-E276539A28C7}" destId="{1F1D41DD-E6B2-48FC-9624-6AF7F36014DC}" srcOrd="1" destOrd="0" presId="urn:microsoft.com/office/officeart/2005/8/layout/vList3#1"/>
    <dgm:cxn modelId="{E36B479F-399D-4F19-A435-3F801E100289}" type="presParOf" srcId="{1F5FCAA1-00B8-46C2-896D-77E7BDB4F4F9}" destId="{D2803EF1-0D7B-4ABC-9F79-B68FDF384EC2}" srcOrd="5" destOrd="0" presId="urn:microsoft.com/office/officeart/2005/8/layout/vList3#1"/>
    <dgm:cxn modelId="{84AFD144-59D6-499C-9ACA-CE2C7A41E99A}" type="presParOf" srcId="{1F5FCAA1-00B8-46C2-896D-77E7BDB4F4F9}" destId="{7DD1304B-01F5-42F1-AFB7-E9EE8E2C2C1A}" srcOrd="6" destOrd="0" presId="urn:microsoft.com/office/officeart/2005/8/layout/vList3#1"/>
    <dgm:cxn modelId="{A954E4A4-30E3-412D-8DD7-ECD7BEB89E9F}" type="presParOf" srcId="{7DD1304B-01F5-42F1-AFB7-E9EE8E2C2C1A}" destId="{A67387B9-8179-48A7-9AC2-C08AEB4E6302}" srcOrd="0" destOrd="0" presId="urn:microsoft.com/office/officeart/2005/8/layout/vList3#1"/>
    <dgm:cxn modelId="{D6DAFAEA-E2F5-4EF9-927C-F315D6833A13}" type="presParOf" srcId="{7DD1304B-01F5-42F1-AFB7-E9EE8E2C2C1A}" destId="{05A2EFBB-296C-471A-8F22-5FE03A36549B}" srcOrd="1" destOrd="0" presId="urn:microsoft.com/office/officeart/2005/8/layout/vList3#1"/>
    <dgm:cxn modelId="{4AA6662F-6E40-46D4-AB5F-CA4150C5373F}" type="presParOf" srcId="{1F5FCAA1-00B8-46C2-896D-77E7BDB4F4F9}" destId="{67005E63-C456-481B-B472-8F900D8821F3}" srcOrd="7" destOrd="0" presId="urn:microsoft.com/office/officeart/2005/8/layout/vList3#1"/>
    <dgm:cxn modelId="{A2B3EF5A-2048-4562-85C9-013A638A6B59}" type="presParOf" srcId="{1F5FCAA1-00B8-46C2-896D-77E7BDB4F4F9}" destId="{79E330EF-4716-41B7-822A-0AA0328FC6AB}" srcOrd="8" destOrd="0" presId="urn:microsoft.com/office/officeart/2005/8/layout/vList3#1"/>
    <dgm:cxn modelId="{922FAA1C-DB7F-4ECC-BFDD-9CC6D88EF678}" type="presParOf" srcId="{79E330EF-4716-41B7-822A-0AA0328FC6AB}" destId="{7FEA462E-4C58-4850-937E-2F44C191377D}" srcOrd="0" destOrd="0" presId="urn:microsoft.com/office/officeart/2005/8/layout/vList3#1"/>
    <dgm:cxn modelId="{0BF2A740-DECA-4FA8-B988-63B5080EAE19}" type="presParOf" srcId="{79E330EF-4716-41B7-822A-0AA0328FC6AB}" destId="{70F75F8A-F263-4690-A35E-16BA81C541B0}" srcOrd="1" destOrd="0" presId="urn:microsoft.com/office/officeart/2005/8/layout/vList3#1"/>
    <dgm:cxn modelId="{C9E7E6CD-6664-4468-B2AF-D8100D4BEC2A}" type="presParOf" srcId="{1F5FCAA1-00B8-46C2-896D-77E7BDB4F4F9}" destId="{0D4ACA55-D109-456F-A722-CF28B6FFC534}" srcOrd="9" destOrd="0" presId="urn:microsoft.com/office/officeart/2005/8/layout/vList3#1"/>
    <dgm:cxn modelId="{8B6B9699-B89E-46B1-9FEF-E00E27181021}" type="presParOf" srcId="{1F5FCAA1-00B8-46C2-896D-77E7BDB4F4F9}" destId="{E0098C80-62BF-4FCC-8E6B-783447421DB9}" srcOrd="10" destOrd="0" presId="urn:microsoft.com/office/officeart/2005/8/layout/vList3#1"/>
    <dgm:cxn modelId="{C4B8AFA5-38C5-4F58-8A88-C2ECD7DBD7EC}" type="presParOf" srcId="{E0098C80-62BF-4FCC-8E6B-783447421DB9}" destId="{9ACEA9E9-C234-4B69-A963-713092E385A1}" srcOrd="0" destOrd="0" presId="urn:microsoft.com/office/officeart/2005/8/layout/vList3#1"/>
    <dgm:cxn modelId="{115A3C44-B272-485C-A8B7-C13809EA92E6}" type="presParOf" srcId="{E0098C80-62BF-4FCC-8E6B-783447421DB9}" destId="{CFC704FA-65D0-4757-8F24-35F869614A4B}" srcOrd="1" destOrd="0" presId="urn:microsoft.com/office/officeart/2005/8/layout/vList3#1"/>
    <dgm:cxn modelId="{245795DF-09AE-43D6-85FC-D93554A0924C}" type="presParOf" srcId="{1F5FCAA1-00B8-46C2-896D-77E7BDB4F4F9}" destId="{D3EA2841-6D2F-4C20-A3BA-CE5AB9885C4B}" srcOrd="11" destOrd="0" presId="urn:microsoft.com/office/officeart/2005/8/layout/vList3#1"/>
    <dgm:cxn modelId="{DC5BC46A-0C01-480A-B198-2086D7B05E73}" type="presParOf" srcId="{1F5FCAA1-00B8-46C2-896D-77E7BDB4F4F9}" destId="{AC8BBA00-DA9F-4E80-AF97-8F3F47FA5DDB}" srcOrd="12" destOrd="0" presId="urn:microsoft.com/office/officeart/2005/8/layout/vList3#1"/>
    <dgm:cxn modelId="{7D0DE0BF-BE20-4150-8DD5-ADC42FF37049}" type="presParOf" srcId="{AC8BBA00-DA9F-4E80-AF97-8F3F47FA5DDB}" destId="{2CC9A8C3-7A6E-4F4E-B1F6-CFDAD09474A1}" srcOrd="0" destOrd="0" presId="urn:microsoft.com/office/officeart/2005/8/layout/vList3#1"/>
    <dgm:cxn modelId="{4A537EAD-DE85-4825-9560-33561B19BF03}"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FF55345-9382-4F1D-9E7C-65FCE53EE6C9}" type="doc">
      <dgm:prSet loTypeId="urn:microsoft.com/office/officeart/2005/8/layout/vList5" loCatId="list" qsTypeId="urn:microsoft.com/office/officeart/2005/8/quickstyle/3d1" qsCatId="3D" csTypeId="urn:microsoft.com/office/officeart/2005/8/colors/accent1_3" csCatId="accent1" phldr="1"/>
      <dgm:spPr/>
      <dgm:t>
        <a:bodyPr/>
        <a:lstStyle/>
        <a:p>
          <a:endParaRPr lang="en-US"/>
        </a:p>
      </dgm:t>
    </dgm:pt>
    <dgm:pt modelId="{6E75FD01-06E5-498E-83AC-885E501675A1}">
      <dgm:prSet/>
      <dgm:spPr/>
      <dgm:t>
        <a:bodyPr/>
        <a:lstStyle/>
        <a:p>
          <a:r>
            <a:rPr lang="en-US" dirty="0"/>
            <a:t>Source</a:t>
          </a:r>
        </a:p>
      </dgm:t>
    </dgm:pt>
    <dgm:pt modelId="{854F816F-BD0A-40C9-BF6C-00690E1FA269}" type="parTrans" cxnId="{F4E10850-B31E-4FAA-B3E6-5C8DD7483808}">
      <dgm:prSet/>
      <dgm:spPr/>
      <dgm:t>
        <a:bodyPr/>
        <a:lstStyle/>
        <a:p>
          <a:endParaRPr lang="en-US"/>
        </a:p>
      </dgm:t>
    </dgm:pt>
    <dgm:pt modelId="{E71D3277-CBD8-4FDB-B3C7-D5A0CA22F973}" type="sibTrans" cxnId="{F4E10850-B31E-4FAA-B3E6-5C8DD7483808}">
      <dgm:prSet/>
      <dgm:spPr/>
      <dgm:t>
        <a:bodyPr/>
        <a:lstStyle/>
        <a:p>
          <a:endParaRPr lang="en-US"/>
        </a:p>
      </dgm:t>
    </dgm:pt>
    <dgm:pt modelId="{24A47A6F-35CA-483D-B035-E3DD6DB04108}">
      <dgm:prSet/>
      <dgm:spPr/>
      <dgm:t>
        <a:bodyPr/>
        <a:lstStyle/>
        <a:p>
          <a:r>
            <a:rPr lang="en-US" dirty="0"/>
            <a:t>Source IP </a:t>
          </a:r>
          <a:r>
            <a:rPr lang="en-US" dirty="0" smtClean="0"/>
            <a:t>address</a:t>
          </a:r>
          <a:endParaRPr lang="en-US" dirty="0"/>
        </a:p>
      </dgm:t>
    </dgm:pt>
    <dgm:pt modelId="{7D3F51AE-C248-45E5-BC06-F815579EEC80}" type="parTrans" cxnId="{23DDE070-4CF9-4AEB-AA4B-8CDF0D66D99E}">
      <dgm:prSet/>
      <dgm:spPr/>
      <dgm:t>
        <a:bodyPr/>
        <a:lstStyle/>
        <a:p>
          <a:endParaRPr lang="en-US"/>
        </a:p>
      </dgm:t>
    </dgm:pt>
    <dgm:pt modelId="{5CB62A81-F4E7-431D-B0E1-73BB4FC76455}" type="sibTrans" cxnId="{23DDE070-4CF9-4AEB-AA4B-8CDF0D66D99E}">
      <dgm:prSet/>
      <dgm:spPr/>
      <dgm:t>
        <a:bodyPr/>
        <a:lstStyle/>
        <a:p>
          <a:endParaRPr lang="en-US"/>
        </a:p>
      </dgm:t>
    </dgm:pt>
    <dgm:pt modelId="{57EF7BEB-9578-4E3A-9909-9FAA9A2B978F}">
      <dgm:prSet/>
      <dgm:spPr/>
      <dgm:t>
        <a:bodyPr/>
        <a:lstStyle/>
        <a:p>
          <a:r>
            <a:rPr lang="en-US" dirty="0"/>
            <a:t>Destination</a:t>
          </a:r>
        </a:p>
      </dgm:t>
    </dgm:pt>
    <dgm:pt modelId="{41014088-CF26-425F-90CF-66795F0F63DD}" type="parTrans" cxnId="{77312C53-1C85-4EED-A1C3-3905D7D70FDE}">
      <dgm:prSet/>
      <dgm:spPr/>
      <dgm:t>
        <a:bodyPr/>
        <a:lstStyle/>
        <a:p>
          <a:endParaRPr lang="en-US"/>
        </a:p>
      </dgm:t>
    </dgm:pt>
    <dgm:pt modelId="{C177032D-EE69-4379-97DB-9621513EAD2F}" type="sibTrans" cxnId="{77312C53-1C85-4EED-A1C3-3905D7D70FDE}">
      <dgm:prSet/>
      <dgm:spPr/>
      <dgm:t>
        <a:bodyPr/>
        <a:lstStyle/>
        <a:p>
          <a:endParaRPr lang="en-US"/>
        </a:p>
      </dgm:t>
    </dgm:pt>
    <dgm:pt modelId="{3F2FD0A3-4050-4CEA-898E-16F968A9DF91}">
      <dgm:prSet/>
      <dgm:spPr/>
      <dgm:t>
        <a:bodyPr/>
        <a:lstStyle/>
        <a:p>
          <a:r>
            <a:rPr lang="en-US" dirty="0"/>
            <a:t>Destination IP </a:t>
          </a:r>
          <a:r>
            <a:rPr lang="en-US" dirty="0" smtClean="0"/>
            <a:t>address</a:t>
          </a:r>
          <a:endParaRPr lang="en-US" dirty="0"/>
        </a:p>
      </dgm:t>
    </dgm:pt>
    <dgm:pt modelId="{911F82EF-26B3-46FE-9A68-69EA08672890}" type="parTrans" cxnId="{28E65351-A763-434A-9958-1C9A4EFE1F06}">
      <dgm:prSet/>
      <dgm:spPr/>
      <dgm:t>
        <a:bodyPr/>
        <a:lstStyle/>
        <a:p>
          <a:endParaRPr lang="en-US"/>
        </a:p>
      </dgm:t>
    </dgm:pt>
    <dgm:pt modelId="{14903BF9-95B9-470C-991B-D186996B054E}" type="sibTrans" cxnId="{28E65351-A763-434A-9958-1C9A4EFE1F06}">
      <dgm:prSet/>
      <dgm:spPr/>
      <dgm:t>
        <a:bodyPr/>
        <a:lstStyle/>
        <a:p>
          <a:endParaRPr lang="en-US"/>
        </a:p>
      </dgm:t>
    </dgm:pt>
    <dgm:pt modelId="{80C9C1F6-952C-49F7-8C88-2858F056EBF5}">
      <dgm:prSet/>
      <dgm:spPr/>
      <dgm:t>
        <a:bodyPr/>
        <a:lstStyle/>
        <a:p>
          <a:r>
            <a:rPr lang="en-US" dirty="0"/>
            <a:t>Protocol</a:t>
          </a:r>
        </a:p>
      </dgm:t>
    </dgm:pt>
    <dgm:pt modelId="{F5F5A0B7-842E-47EA-999C-445E399B3CA2}" type="parTrans" cxnId="{484DC57B-FE87-45D5-A271-1AED2C0A8795}">
      <dgm:prSet/>
      <dgm:spPr/>
      <dgm:t>
        <a:bodyPr/>
        <a:lstStyle/>
        <a:p>
          <a:endParaRPr lang="en-US"/>
        </a:p>
      </dgm:t>
    </dgm:pt>
    <dgm:pt modelId="{7F021987-D434-493A-8FB3-EF71422951D7}" type="sibTrans" cxnId="{484DC57B-FE87-45D5-A271-1AED2C0A8795}">
      <dgm:prSet/>
      <dgm:spPr/>
      <dgm:t>
        <a:bodyPr/>
        <a:lstStyle/>
        <a:p>
          <a:endParaRPr lang="en-US"/>
        </a:p>
      </dgm:t>
    </dgm:pt>
    <dgm:pt modelId="{DEF54485-97D7-4ECD-90CA-C9598435A277}">
      <dgm:prSet/>
      <dgm:spPr/>
      <dgm:t>
        <a:bodyPr/>
        <a:lstStyle/>
        <a:p>
          <a:r>
            <a:rPr lang="en-US" dirty="0"/>
            <a:t>TCP/UDP and </a:t>
          </a:r>
          <a:r>
            <a:rPr lang="en-US" dirty="0" smtClean="0"/>
            <a:t>service</a:t>
          </a:r>
          <a:endParaRPr lang="en-US" dirty="0"/>
        </a:p>
      </dgm:t>
    </dgm:pt>
    <dgm:pt modelId="{8BA9CA2F-E81B-4CA2-BF39-762D7E2BE033}" type="parTrans" cxnId="{714DACA0-3921-4E2D-BE58-7ABCF9702D18}">
      <dgm:prSet/>
      <dgm:spPr/>
      <dgm:t>
        <a:bodyPr/>
        <a:lstStyle/>
        <a:p>
          <a:endParaRPr lang="en-US"/>
        </a:p>
      </dgm:t>
    </dgm:pt>
    <dgm:pt modelId="{09B443B7-E4F3-47B3-AAE6-C13CFFFDEA08}" type="sibTrans" cxnId="{714DACA0-3921-4E2D-BE58-7ABCF9702D18}">
      <dgm:prSet/>
      <dgm:spPr/>
      <dgm:t>
        <a:bodyPr/>
        <a:lstStyle/>
        <a:p>
          <a:endParaRPr lang="en-US"/>
        </a:p>
      </dgm:t>
    </dgm:pt>
    <dgm:pt modelId="{6BFA98E3-A177-4C46-B2DC-EAB303D74FB0}">
      <dgm:prSet/>
      <dgm:spPr/>
      <dgm:t>
        <a:bodyPr/>
        <a:lstStyle/>
        <a:p>
          <a:r>
            <a:rPr lang="en-US" dirty="0"/>
            <a:t>Port</a:t>
          </a:r>
        </a:p>
      </dgm:t>
    </dgm:pt>
    <dgm:pt modelId="{4DF3616B-163E-4FB7-9712-5CD7B40F33C2}" type="parTrans" cxnId="{86965CF1-F033-49B6-BAF5-46A616C81357}">
      <dgm:prSet/>
      <dgm:spPr/>
      <dgm:t>
        <a:bodyPr/>
        <a:lstStyle/>
        <a:p>
          <a:endParaRPr lang="en-US"/>
        </a:p>
      </dgm:t>
    </dgm:pt>
    <dgm:pt modelId="{6351377E-E8FD-450C-9BAC-77F97FFD9C9E}" type="sibTrans" cxnId="{86965CF1-F033-49B6-BAF5-46A616C81357}">
      <dgm:prSet/>
      <dgm:spPr/>
      <dgm:t>
        <a:bodyPr/>
        <a:lstStyle/>
        <a:p>
          <a:endParaRPr lang="en-US"/>
        </a:p>
      </dgm:t>
    </dgm:pt>
    <dgm:pt modelId="{2FF92ACA-ECAC-494E-BE45-1C5BB822B343}">
      <dgm:prSet/>
      <dgm:spPr/>
      <dgm:t>
        <a:bodyPr/>
        <a:lstStyle/>
        <a:p>
          <a:r>
            <a:rPr lang="en-US" dirty="0"/>
            <a:t>Source and </a:t>
          </a:r>
          <a:r>
            <a:rPr lang="en-US" dirty="0" smtClean="0"/>
            <a:t>destination ports</a:t>
          </a:r>
          <a:endParaRPr lang="en-US" dirty="0"/>
        </a:p>
      </dgm:t>
    </dgm:pt>
    <dgm:pt modelId="{23516EF1-34B6-463D-BC33-7DA3713D5829}" type="parTrans" cxnId="{E80D815F-0F7A-423F-B876-98DFEE6CD643}">
      <dgm:prSet/>
      <dgm:spPr/>
      <dgm:t>
        <a:bodyPr/>
        <a:lstStyle/>
        <a:p>
          <a:endParaRPr lang="en-US"/>
        </a:p>
      </dgm:t>
    </dgm:pt>
    <dgm:pt modelId="{FE8DB8C2-E434-4D60-9BAA-7CE91BD77313}" type="sibTrans" cxnId="{E80D815F-0F7A-423F-B876-98DFEE6CD643}">
      <dgm:prSet/>
      <dgm:spPr/>
      <dgm:t>
        <a:bodyPr/>
        <a:lstStyle/>
        <a:p>
          <a:endParaRPr lang="en-US"/>
        </a:p>
      </dgm:t>
    </dgm:pt>
    <dgm:pt modelId="{694DDC99-0A6D-4DCD-BB79-8AD356FA9820}">
      <dgm:prSet/>
      <dgm:spPr/>
      <dgm:t>
        <a:bodyPr/>
        <a:lstStyle/>
        <a:p>
          <a:r>
            <a:rPr lang="en-US" dirty="0"/>
            <a:t>Frame</a:t>
          </a:r>
        </a:p>
      </dgm:t>
    </dgm:pt>
    <dgm:pt modelId="{CB96D20B-207B-4D32-8214-E1D6E35C8A6E}" type="parTrans" cxnId="{A3562AD9-EE16-41F6-AEEE-F80A496DA534}">
      <dgm:prSet/>
      <dgm:spPr/>
      <dgm:t>
        <a:bodyPr/>
        <a:lstStyle/>
        <a:p>
          <a:endParaRPr lang="en-US"/>
        </a:p>
      </dgm:t>
    </dgm:pt>
    <dgm:pt modelId="{04802369-3178-487F-BF5E-EC4AD1D8C372}" type="sibTrans" cxnId="{A3562AD9-EE16-41F6-AEEE-F80A496DA534}">
      <dgm:prSet/>
      <dgm:spPr/>
      <dgm:t>
        <a:bodyPr/>
        <a:lstStyle/>
        <a:p>
          <a:endParaRPr lang="en-US"/>
        </a:p>
      </dgm:t>
    </dgm:pt>
    <dgm:pt modelId="{FBC0C484-CC99-4C1B-9834-61FD9F967A8F}">
      <dgm:prSet/>
      <dgm:spPr/>
      <dgm:t>
        <a:bodyPr/>
        <a:lstStyle/>
        <a:p>
          <a:r>
            <a:rPr lang="en-US" dirty="0"/>
            <a:t>Frames within transactions</a:t>
          </a:r>
        </a:p>
      </dgm:t>
    </dgm:pt>
    <dgm:pt modelId="{05E3381B-25A1-4D2A-9256-D6ED9BEBD80B}" type="parTrans" cxnId="{5CE9679B-E388-4400-8AB9-872432B7B9B0}">
      <dgm:prSet/>
      <dgm:spPr/>
      <dgm:t>
        <a:bodyPr/>
        <a:lstStyle/>
        <a:p>
          <a:endParaRPr lang="en-US"/>
        </a:p>
      </dgm:t>
    </dgm:pt>
    <dgm:pt modelId="{54B1AF26-A208-4074-BF48-96C61BC60781}" type="sibTrans" cxnId="{5CE9679B-E388-4400-8AB9-872432B7B9B0}">
      <dgm:prSet/>
      <dgm:spPr/>
      <dgm:t>
        <a:bodyPr/>
        <a:lstStyle/>
        <a:p>
          <a:endParaRPr lang="en-US"/>
        </a:p>
      </dgm:t>
    </dgm:pt>
    <dgm:pt modelId="{47832C97-A482-479A-912F-8D5BFFC051DB}">
      <dgm:prSet/>
      <dgm:spPr/>
      <dgm:t>
        <a:bodyPr/>
        <a:lstStyle/>
        <a:p>
          <a:r>
            <a:rPr lang="en-US" dirty="0"/>
            <a:t>Payload</a:t>
          </a:r>
        </a:p>
      </dgm:t>
    </dgm:pt>
    <dgm:pt modelId="{0D9D5FBD-8689-4F4E-84C6-F159E6E5C0D5}" type="parTrans" cxnId="{2D8641E1-D94F-4C3A-AB46-F656CFE92019}">
      <dgm:prSet/>
      <dgm:spPr/>
      <dgm:t>
        <a:bodyPr/>
        <a:lstStyle/>
        <a:p>
          <a:endParaRPr lang="en-US"/>
        </a:p>
      </dgm:t>
    </dgm:pt>
    <dgm:pt modelId="{8870C09A-3037-4588-8C52-2E525054A01C}" type="sibTrans" cxnId="{2D8641E1-D94F-4C3A-AB46-F656CFE92019}">
      <dgm:prSet/>
      <dgm:spPr/>
      <dgm:t>
        <a:bodyPr/>
        <a:lstStyle/>
        <a:p>
          <a:endParaRPr lang="en-US"/>
        </a:p>
      </dgm:t>
    </dgm:pt>
    <dgm:pt modelId="{B3A4745B-F63C-42EE-9933-73414A021798}">
      <dgm:prSet/>
      <dgm:spPr/>
      <dgm:t>
        <a:bodyPr/>
        <a:lstStyle/>
        <a:p>
          <a:r>
            <a:rPr lang="en-US" dirty="0"/>
            <a:t>Packet data payload</a:t>
          </a:r>
        </a:p>
      </dgm:t>
    </dgm:pt>
    <dgm:pt modelId="{0B665B97-5170-4406-AD71-D53F9B286D6F}" type="parTrans" cxnId="{3002B681-EBA7-4B82-BBF6-5A161FC9B266}">
      <dgm:prSet/>
      <dgm:spPr/>
      <dgm:t>
        <a:bodyPr/>
        <a:lstStyle/>
        <a:p>
          <a:endParaRPr lang="en-US"/>
        </a:p>
      </dgm:t>
    </dgm:pt>
    <dgm:pt modelId="{9525C120-D22D-4A12-83FA-F7B43DDD342C}" type="sibTrans" cxnId="{3002B681-EBA7-4B82-BBF6-5A161FC9B266}">
      <dgm:prSet/>
      <dgm:spPr/>
      <dgm:t>
        <a:bodyPr/>
        <a:lstStyle/>
        <a:p>
          <a:endParaRPr lang="en-US"/>
        </a:p>
      </dgm:t>
    </dgm:pt>
    <dgm:pt modelId="{840D5317-A5C2-4F9C-B795-37C9C5C51C6D}" type="pres">
      <dgm:prSet presAssocID="{DFF55345-9382-4F1D-9E7C-65FCE53EE6C9}" presName="Name0" presStyleCnt="0">
        <dgm:presLayoutVars>
          <dgm:dir/>
          <dgm:animLvl val="lvl"/>
          <dgm:resizeHandles val="exact"/>
        </dgm:presLayoutVars>
      </dgm:prSet>
      <dgm:spPr/>
      <dgm:t>
        <a:bodyPr/>
        <a:lstStyle/>
        <a:p>
          <a:endParaRPr lang="en-US"/>
        </a:p>
      </dgm:t>
    </dgm:pt>
    <dgm:pt modelId="{5547B63F-5C8D-494D-A1ED-79927D3A43BC}" type="pres">
      <dgm:prSet presAssocID="{6E75FD01-06E5-498E-83AC-885E501675A1}" presName="linNode" presStyleCnt="0"/>
      <dgm:spPr/>
    </dgm:pt>
    <dgm:pt modelId="{3A855C70-1854-41FA-B48C-E29CF19A9C1E}" type="pres">
      <dgm:prSet presAssocID="{6E75FD01-06E5-498E-83AC-885E501675A1}" presName="parentText" presStyleLbl="node1" presStyleIdx="0" presStyleCnt="6">
        <dgm:presLayoutVars>
          <dgm:chMax val="1"/>
          <dgm:bulletEnabled val="1"/>
        </dgm:presLayoutVars>
      </dgm:prSet>
      <dgm:spPr/>
      <dgm:t>
        <a:bodyPr/>
        <a:lstStyle/>
        <a:p>
          <a:endParaRPr lang="en-US"/>
        </a:p>
      </dgm:t>
    </dgm:pt>
    <dgm:pt modelId="{418927FB-6CDD-4C3B-9E55-A078FD17231F}" type="pres">
      <dgm:prSet presAssocID="{6E75FD01-06E5-498E-83AC-885E501675A1}" presName="descendantText" presStyleLbl="alignAccFollowNode1" presStyleIdx="0" presStyleCnt="6">
        <dgm:presLayoutVars>
          <dgm:bulletEnabled val="1"/>
        </dgm:presLayoutVars>
      </dgm:prSet>
      <dgm:spPr/>
      <dgm:t>
        <a:bodyPr/>
        <a:lstStyle/>
        <a:p>
          <a:endParaRPr lang="en-US"/>
        </a:p>
      </dgm:t>
    </dgm:pt>
    <dgm:pt modelId="{11954051-1DC1-4326-AA67-D85F2A509263}" type="pres">
      <dgm:prSet presAssocID="{E71D3277-CBD8-4FDB-B3C7-D5A0CA22F973}" presName="sp" presStyleCnt="0"/>
      <dgm:spPr/>
    </dgm:pt>
    <dgm:pt modelId="{188DDBBF-29D7-44BD-9D10-56BEF002862A}" type="pres">
      <dgm:prSet presAssocID="{57EF7BEB-9578-4E3A-9909-9FAA9A2B978F}" presName="linNode" presStyleCnt="0"/>
      <dgm:spPr/>
    </dgm:pt>
    <dgm:pt modelId="{B5BC65E0-FA84-46DE-A2BF-AA056B8A584B}" type="pres">
      <dgm:prSet presAssocID="{57EF7BEB-9578-4E3A-9909-9FAA9A2B978F}" presName="parentText" presStyleLbl="node1" presStyleIdx="1" presStyleCnt="6">
        <dgm:presLayoutVars>
          <dgm:chMax val="1"/>
          <dgm:bulletEnabled val="1"/>
        </dgm:presLayoutVars>
      </dgm:prSet>
      <dgm:spPr/>
      <dgm:t>
        <a:bodyPr/>
        <a:lstStyle/>
        <a:p>
          <a:endParaRPr lang="en-US"/>
        </a:p>
      </dgm:t>
    </dgm:pt>
    <dgm:pt modelId="{0C17A814-3BE6-415F-AE03-2D713AA02F15}" type="pres">
      <dgm:prSet presAssocID="{57EF7BEB-9578-4E3A-9909-9FAA9A2B978F}" presName="descendantText" presStyleLbl="alignAccFollowNode1" presStyleIdx="1" presStyleCnt="6">
        <dgm:presLayoutVars>
          <dgm:bulletEnabled val="1"/>
        </dgm:presLayoutVars>
      </dgm:prSet>
      <dgm:spPr/>
      <dgm:t>
        <a:bodyPr/>
        <a:lstStyle/>
        <a:p>
          <a:endParaRPr lang="en-US"/>
        </a:p>
      </dgm:t>
    </dgm:pt>
    <dgm:pt modelId="{0CA0474A-582D-4662-9084-7D82BCB6208C}" type="pres">
      <dgm:prSet presAssocID="{C177032D-EE69-4379-97DB-9621513EAD2F}" presName="sp" presStyleCnt="0"/>
      <dgm:spPr/>
    </dgm:pt>
    <dgm:pt modelId="{65615224-D5D8-4AA5-A170-030AE56CD7D3}" type="pres">
      <dgm:prSet presAssocID="{80C9C1F6-952C-49F7-8C88-2858F056EBF5}" presName="linNode" presStyleCnt="0"/>
      <dgm:spPr/>
    </dgm:pt>
    <dgm:pt modelId="{706F6B09-C40E-4C9A-BEAC-CF41DE684D1F}" type="pres">
      <dgm:prSet presAssocID="{80C9C1F6-952C-49F7-8C88-2858F056EBF5}" presName="parentText" presStyleLbl="node1" presStyleIdx="2" presStyleCnt="6">
        <dgm:presLayoutVars>
          <dgm:chMax val="1"/>
          <dgm:bulletEnabled val="1"/>
        </dgm:presLayoutVars>
      </dgm:prSet>
      <dgm:spPr/>
      <dgm:t>
        <a:bodyPr/>
        <a:lstStyle/>
        <a:p>
          <a:endParaRPr lang="en-US"/>
        </a:p>
      </dgm:t>
    </dgm:pt>
    <dgm:pt modelId="{0951E183-27BB-492E-A2E0-E7A58C4EADA7}" type="pres">
      <dgm:prSet presAssocID="{80C9C1F6-952C-49F7-8C88-2858F056EBF5}" presName="descendantText" presStyleLbl="alignAccFollowNode1" presStyleIdx="2" presStyleCnt="6">
        <dgm:presLayoutVars>
          <dgm:bulletEnabled val="1"/>
        </dgm:presLayoutVars>
      </dgm:prSet>
      <dgm:spPr/>
      <dgm:t>
        <a:bodyPr/>
        <a:lstStyle/>
        <a:p>
          <a:endParaRPr lang="en-US"/>
        </a:p>
      </dgm:t>
    </dgm:pt>
    <dgm:pt modelId="{A04FAF56-D7A7-42F4-BD14-B5D5FF16BAC0}" type="pres">
      <dgm:prSet presAssocID="{7F021987-D434-493A-8FB3-EF71422951D7}" presName="sp" presStyleCnt="0"/>
      <dgm:spPr/>
    </dgm:pt>
    <dgm:pt modelId="{E13EA5DF-C5F1-49E0-B27E-9A64CF04169E}" type="pres">
      <dgm:prSet presAssocID="{6BFA98E3-A177-4C46-B2DC-EAB303D74FB0}" presName="linNode" presStyleCnt="0"/>
      <dgm:spPr/>
    </dgm:pt>
    <dgm:pt modelId="{4BF14EEB-30DA-449F-98CC-DB30ACCCA0F0}" type="pres">
      <dgm:prSet presAssocID="{6BFA98E3-A177-4C46-B2DC-EAB303D74FB0}" presName="parentText" presStyleLbl="node1" presStyleIdx="3" presStyleCnt="6">
        <dgm:presLayoutVars>
          <dgm:chMax val="1"/>
          <dgm:bulletEnabled val="1"/>
        </dgm:presLayoutVars>
      </dgm:prSet>
      <dgm:spPr/>
      <dgm:t>
        <a:bodyPr/>
        <a:lstStyle/>
        <a:p>
          <a:endParaRPr lang="en-US"/>
        </a:p>
      </dgm:t>
    </dgm:pt>
    <dgm:pt modelId="{C0CCF2CA-F523-4D3D-8E7D-4335F45E0CEE}" type="pres">
      <dgm:prSet presAssocID="{6BFA98E3-A177-4C46-B2DC-EAB303D74FB0}" presName="descendantText" presStyleLbl="alignAccFollowNode1" presStyleIdx="3" presStyleCnt="6">
        <dgm:presLayoutVars>
          <dgm:bulletEnabled val="1"/>
        </dgm:presLayoutVars>
      </dgm:prSet>
      <dgm:spPr/>
      <dgm:t>
        <a:bodyPr/>
        <a:lstStyle/>
        <a:p>
          <a:endParaRPr lang="en-US"/>
        </a:p>
      </dgm:t>
    </dgm:pt>
    <dgm:pt modelId="{A570B8CB-8B49-4EBE-A942-5B44B1BE6DE5}" type="pres">
      <dgm:prSet presAssocID="{6351377E-E8FD-450C-9BAC-77F97FFD9C9E}" presName="sp" presStyleCnt="0"/>
      <dgm:spPr/>
    </dgm:pt>
    <dgm:pt modelId="{CFE53397-B57B-46FC-BA72-BAF9C666BAB9}" type="pres">
      <dgm:prSet presAssocID="{694DDC99-0A6D-4DCD-BB79-8AD356FA9820}" presName="linNode" presStyleCnt="0"/>
      <dgm:spPr/>
    </dgm:pt>
    <dgm:pt modelId="{850FABB4-7CF7-4DD8-8E1E-EA54C9AF2998}" type="pres">
      <dgm:prSet presAssocID="{694DDC99-0A6D-4DCD-BB79-8AD356FA9820}" presName="parentText" presStyleLbl="node1" presStyleIdx="4" presStyleCnt="6">
        <dgm:presLayoutVars>
          <dgm:chMax val="1"/>
          <dgm:bulletEnabled val="1"/>
        </dgm:presLayoutVars>
      </dgm:prSet>
      <dgm:spPr/>
      <dgm:t>
        <a:bodyPr/>
        <a:lstStyle/>
        <a:p>
          <a:endParaRPr lang="en-US"/>
        </a:p>
      </dgm:t>
    </dgm:pt>
    <dgm:pt modelId="{59F47B53-3902-49B1-8B83-31B60AE9D249}" type="pres">
      <dgm:prSet presAssocID="{694DDC99-0A6D-4DCD-BB79-8AD356FA9820}" presName="descendantText" presStyleLbl="alignAccFollowNode1" presStyleIdx="4" presStyleCnt="6">
        <dgm:presLayoutVars>
          <dgm:bulletEnabled val="1"/>
        </dgm:presLayoutVars>
      </dgm:prSet>
      <dgm:spPr/>
      <dgm:t>
        <a:bodyPr/>
        <a:lstStyle/>
        <a:p>
          <a:endParaRPr lang="en-US"/>
        </a:p>
      </dgm:t>
    </dgm:pt>
    <dgm:pt modelId="{F7589126-BF9D-4786-8221-49E9ECEDE473}" type="pres">
      <dgm:prSet presAssocID="{04802369-3178-487F-BF5E-EC4AD1D8C372}" presName="sp" presStyleCnt="0"/>
      <dgm:spPr/>
    </dgm:pt>
    <dgm:pt modelId="{58875A33-9EEA-4B3E-A614-3A71FF95577E}" type="pres">
      <dgm:prSet presAssocID="{47832C97-A482-479A-912F-8D5BFFC051DB}" presName="linNode" presStyleCnt="0"/>
      <dgm:spPr/>
    </dgm:pt>
    <dgm:pt modelId="{5A752476-D529-4FF2-9153-33701324022B}" type="pres">
      <dgm:prSet presAssocID="{47832C97-A482-479A-912F-8D5BFFC051DB}" presName="parentText" presStyleLbl="node1" presStyleIdx="5" presStyleCnt="6">
        <dgm:presLayoutVars>
          <dgm:chMax val="1"/>
          <dgm:bulletEnabled val="1"/>
        </dgm:presLayoutVars>
      </dgm:prSet>
      <dgm:spPr/>
      <dgm:t>
        <a:bodyPr/>
        <a:lstStyle/>
        <a:p>
          <a:endParaRPr lang="en-US"/>
        </a:p>
      </dgm:t>
    </dgm:pt>
    <dgm:pt modelId="{8246BE42-6381-421C-9E58-D83D6ECC167F}" type="pres">
      <dgm:prSet presAssocID="{47832C97-A482-479A-912F-8D5BFFC051DB}" presName="descendantText" presStyleLbl="alignAccFollowNode1" presStyleIdx="5" presStyleCnt="6">
        <dgm:presLayoutVars>
          <dgm:bulletEnabled val="1"/>
        </dgm:presLayoutVars>
      </dgm:prSet>
      <dgm:spPr/>
      <dgm:t>
        <a:bodyPr/>
        <a:lstStyle/>
        <a:p>
          <a:endParaRPr lang="en-US"/>
        </a:p>
      </dgm:t>
    </dgm:pt>
  </dgm:ptLst>
  <dgm:cxnLst>
    <dgm:cxn modelId="{484DC57B-FE87-45D5-A271-1AED2C0A8795}" srcId="{DFF55345-9382-4F1D-9E7C-65FCE53EE6C9}" destId="{80C9C1F6-952C-49F7-8C88-2858F056EBF5}" srcOrd="2" destOrd="0" parTransId="{F5F5A0B7-842E-47EA-999C-445E399B3CA2}" sibTransId="{7F021987-D434-493A-8FB3-EF71422951D7}"/>
    <dgm:cxn modelId="{5F483155-5176-4AC5-BDBD-CB1A6DD5C897}" type="presOf" srcId="{DEF54485-97D7-4ECD-90CA-C9598435A277}" destId="{0951E183-27BB-492E-A2E0-E7A58C4EADA7}" srcOrd="0" destOrd="0" presId="urn:microsoft.com/office/officeart/2005/8/layout/vList5"/>
    <dgm:cxn modelId="{3002B681-EBA7-4B82-BBF6-5A161FC9B266}" srcId="{47832C97-A482-479A-912F-8D5BFFC051DB}" destId="{B3A4745B-F63C-42EE-9933-73414A021798}" srcOrd="0" destOrd="0" parTransId="{0B665B97-5170-4406-AD71-D53F9B286D6F}" sibTransId="{9525C120-D22D-4A12-83FA-F7B43DDD342C}"/>
    <dgm:cxn modelId="{5CE9679B-E388-4400-8AB9-872432B7B9B0}" srcId="{694DDC99-0A6D-4DCD-BB79-8AD356FA9820}" destId="{FBC0C484-CC99-4C1B-9834-61FD9F967A8F}" srcOrd="0" destOrd="0" parTransId="{05E3381B-25A1-4D2A-9256-D6ED9BEBD80B}" sibTransId="{54B1AF26-A208-4074-BF48-96C61BC60781}"/>
    <dgm:cxn modelId="{A5BAED26-4D16-4F03-8F89-7696490D88D8}" type="presOf" srcId="{B3A4745B-F63C-42EE-9933-73414A021798}" destId="{8246BE42-6381-421C-9E58-D83D6ECC167F}" srcOrd="0" destOrd="0" presId="urn:microsoft.com/office/officeart/2005/8/layout/vList5"/>
    <dgm:cxn modelId="{714DACA0-3921-4E2D-BE58-7ABCF9702D18}" srcId="{80C9C1F6-952C-49F7-8C88-2858F056EBF5}" destId="{DEF54485-97D7-4ECD-90CA-C9598435A277}" srcOrd="0" destOrd="0" parTransId="{8BA9CA2F-E81B-4CA2-BF39-762D7E2BE033}" sibTransId="{09B443B7-E4F3-47B3-AAE6-C13CFFFDEA08}"/>
    <dgm:cxn modelId="{2AB0519B-6EE4-4711-A067-FE76C603D89D}" type="presOf" srcId="{6E75FD01-06E5-498E-83AC-885E501675A1}" destId="{3A855C70-1854-41FA-B48C-E29CF19A9C1E}" srcOrd="0" destOrd="0" presId="urn:microsoft.com/office/officeart/2005/8/layout/vList5"/>
    <dgm:cxn modelId="{49D2D701-0C95-46B9-BA8C-A1513CB81CD9}" type="presOf" srcId="{6BFA98E3-A177-4C46-B2DC-EAB303D74FB0}" destId="{4BF14EEB-30DA-449F-98CC-DB30ACCCA0F0}" srcOrd="0" destOrd="0" presId="urn:microsoft.com/office/officeart/2005/8/layout/vList5"/>
    <dgm:cxn modelId="{78AEC4BF-187A-4525-B936-FA6390732187}" type="presOf" srcId="{47832C97-A482-479A-912F-8D5BFFC051DB}" destId="{5A752476-D529-4FF2-9153-33701324022B}" srcOrd="0" destOrd="0" presId="urn:microsoft.com/office/officeart/2005/8/layout/vList5"/>
    <dgm:cxn modelId="{77312C53-1C85-4EED-A1C3-3905D7D70FDE}" srcId="{DFF55345-9382-4F1D-9E7C-65FCE53EE6C9}" destId="{57EF7BEB-9578-4E3A-9909-9FAA9A2B978F}" srcOrd="1" destOrd="0" parTransId="{41014088-CF26-425F-90CF-66795F0F63DD}" sibTransId="{C177032D-EE69-4379-97DB-9621513EAD2F}"/>
    <dgm:cxn modelId="{E80D815F-0F7A-423F-B876-98DFEE6CD643}" srcId="{6BFA98E3-A177-4C46-B2DC-EAB303D74FB0}" destId="{2FF92ACA-ECAC-494E-BE45-1C5BB822B343}" srcOrd="0" destOrd="0" parTransId="{23516EF1-34B6-463D-BC33-7DA3713D5829}" sibTransId="{FE8DB8C2-E434-4D60-9BAA-7CE91BD77313}"/>
    <dgm:cxn modelId="{A0ED4567-F7A6-4768-ABE5-E2E7DD2A17CB}" type="presOf" srcId="{80C9C1F6-952C-49F7-8C88-2858F056EBF5}" destId="{706F6B09-C40E-4C9A-BEAC-CF41DE684D1F}" srcOrd="0" destOrd="0" presId="urn:microsoft.com/office/officeart/2005/8/layout/vList5"/>
    <dgm:cxn modelId="{4872B6CD-0C4A-4237-B0DC-F309C17AC5C0}" type="presOf" srcId="{2FF92ACA-ECAC-494E-BE45-1C5BB822B343}" destId="{C0CCF2CA-F523-4D3D-8E7D-4335F45E0CEE}" srcOrd="0" destOrd="0" presId="urn:microsoft.com/office/officeart/2005/8/layout/vList5"/>
    <dgm:cxn modelId="{BA296DF6-C672-4387-A9D9-7D8E8268472D}" type="presOf" srcId="{DFF55345-9382-4F1D-9E7C-65FCE53EE6C9}" destId="{840D5317-A5C2-4F9C-B795-37C9C5C51C6D}" srcOrd="0" destOrd="0" presId="urn:microsoft.com/office/officeart/2005/8/layout/vList5"/>
    <dgm:cxn modelId="{1CAA4F9A-10D7-4A74-A152-D8803EE2B94A}" type="presOf" srcId="{57EF7BEB-9578-4E3A-9909-9FAA9A2B978F}" destId="{B5BC65E0-FA84-46DE-A2BF-AA056B8A584B}" srcOrd="0" destOrd="0" presId="urn:microsoft.com/office/officeart/2005/8/layout/vList5"/>
    <dgm:cxn modelId="{2D8641E1-D94F-4C3A-AB46-F656CFE92019}" srcId="{DFF55345-9382-4F1D-9E7C-65FCE53EE6C9}" destId="{47832C97-A482-479A-912F-8D5BFFC051DB}" srcOrd="5" destOrd="0" parTransId="{0D9D5FBD-8689-4F4E-84C6-F159E6E5C0D5}" sibTransId="{8870C09A-3037-4588-8C52-2E525054A01C}"/>
    <dgm:cxn modelId="{18A376E3-952A-40EB-93CB-CE9FC5663F0C}" type="presOf" srcId="{FBC0C484-CC99-4C1B-9834-61FD9F967A8F}" destId="{59F47B53-3902-49B1-8B83-31B60AE9D249}" srcOrd="0" destOrd="0" presId="urn:microsoft.com/office/officeart/2005/8/layout/vList5"/>
    <dgm:cxn modelId="{3E8866E0-F509-4924-8A67-E6806C8FF737}" type="presOf" srcId="{694DDC99-0A6D-4DCD-BB79-8AD356FA9820}" destId="{850FABB4-7CF7-4DD8-8E1E-EA54C9AF2998}" srcOrd="0" destOrd="0" presId="urn:microsoft.com/office/officeart/2005/8/layout/vList5"/>
    <dgm:cxn modelId="{F4E10850-B31E-4FAA-B3E6-5C8DD7483808}" srcId="{DFF55345-9382-4F1D-9E7C-65FCE53EE6C9}" destId="{6E75FD01-06E5-498E-83AC-885E501675A1}" srcOrd="0" destOrd="0" parTransId="{854F816F-BD0A-40C9-BF6C-00690E1FA269}" sibTransId="{E71D3277-CBD8-4FDB-B3C7-D5A0CA22F973}"/>
    <dgm:cxn modelId="{86965CF1-F033-49B6-BAF5-46A616C81357}" srcId="{DFF55345-9382-4F1D-9E7C-65FCE53EE6C9}" destId="{6BFA98E3-A177-4C46-B2DC-EAB303D74FB0}" srcOrd="3" destOrd="0" parTransId="{4DF3616B-163E-4FB7-9712-5CD7B40F33C2}" sibTransId="{6351377E-E8FD-450C-9BAC-77F97FFD9C9E}"/>
    <dgm:cxn modelId="{C5718FF2-154B-4E93-B7C2-A7FA27985891}" type="presOf" srcId="{24A47A6F-35CA-483D-B035-E3DD6DB04108}" destId="{418927FB-6CDD-4C3B-9E55-A078FD17231F}" srcOrd="0" destOrd="0" presId="urn:microsoft.com/office/officeart/2005/8/layout/vList5"/>
    <dgm:cxn modelId="{28E65351-A763-434A-9958-1C9A4EFE1F06}" srcId="{57EF7BEB-9578-4E3A-9909-9FAA9A2B978F}" destId="{3F2FD0A3-4050-4CEA-898E-16F968A9DF91}" srcOrd="0" destOrd="0" parTransId="{911F82EF-26B3-46FE-9A68-69EA08672890}" sibTransId="{14903BF9-95B9-470C-991B-D186996B054E}"/>
    <dgm:cxn modelId="{A3562AD9-EE16-41F6-AEEE-F80A496DA534}" srcId="{DFF55345-9382-4F1D-9E7C-65FCE53EE6C9}" destId="{694DDC99-0A6D-4DCD-BB79-8AD356FA9820}" srcOrd="4" destOrd="0" parTransId="{CB96D20B-207B-4D32-8214-E1D6E35C8A6E}" sibTransId="{04802369-3178-487F-BF5E-EC4AD1D8C372}"/>
    <dgm:cxn modelId="{DA426538-C27F-44F0-BC3D-92F0FC94D4AF}" type="presOf" srcId="{3F2FD0A3-4050-4CEA-898E-16F968A9DF91}" destId="{0C17A814-3BE6-415F-AE03-2D713AA02F15}" srcOrd="0" destOrd="0" presId="urn:microsoft.com/office/officeart/2005/8/layout/vList5"/>
    <dgm:cxn modelId="{23DDE070-4CF9-4AEB-AA4B-8CDF0D66D99E}" srcId="{6E75FD01-06E5-498E-83AC-885E501675A1}" destId="{24A47A6F-35CA-483D-B035-E3DD6DB04108}" srcOrd="0" destOrd="0" parTransId="{7D3F51AE-C248-45E5-BC06-F815579EEC80}" sibTransId="{5CB62A81-F4E7-431D-B0E1-73BB4FC76455}"/>
    <dgm:cxn modelId="{20CD9CF5-68F5-4597-90F4-B71A4F65FA2D}" type="presParOf" srcId="{840D5317-A5C2-4F9C-B795-37C9C5C51C6D}" destId="{5547B63F-5C8D-494D-A1ED-79927D3A43BC}" srcOrd="0" destOrd="0" presId="urn:microsoft.com/office/officeart/2005/8/layout/vList5"/>
    <dgm:cxn modelId="{0CC2BE99-535F-4691-8ACB-5954BBDA3858}" type="presParOf" srcId="{5547B63F-5C8D-494D-A1ED-79927D3A43BC}" destId="{3A855C70-1854-41FA-B48C-E29CF19A9C1E}" srcOrd="0" destOrd="0" presId="urn:microsoft.com/office/officeart/2005/8/layout/vList5"/>
    <dgm:cxn modelId="{C7705019-4C5B-4539-B043-A62E35597D37}" type="presParOf" srcId="{5547B63F-5C8D-494D-A1ED-79927D3A43BC}" destId="{418927FB-6CDD-4C3B-9E55-A078FD17231F}" srcOrd="1" destOrd="0" presId="urn:microsoft.com/office/officeart/2005/8/layout/vList5"/>
    <dgm:cxn modelId="{93F3F1BE-094E-4F6B-B010-5A0B22808EED}" type="presParOf" srcId="{840D5317-A5C2-4F9C-B795-37C9C5C51C6D}" destId="{11954051-1DC1-4326-AA67-D85F2A509263}" srcOrd="1" destOrd="0" presId="urn:microsoft.com/office/officeart/2005/8/layout/vList5"/>
    <dgm:cxn modelId="{AE5528EB-BA23-41C7-BB80-8B54BF4C338F}" type="presParOf" srcId="{840D5317-A5C2-4F9C-B795-37C9C5C51C6D}" destId="{188DDBBF-29D7-44BD-9D10-56BEF002862A}" srcOrd="2" destOrd="0" presId="urn:microsoft.com/office/officeart/2005/8/layout/vList5"/>
    <dgm:cxn modelId="{29E5E86F-616D-45DA-9E98-9C587D703C47}" type="presParOf" srcId="{188DDBBF-29D7-44BD-9D10-56BEF002862A}" destId="{B5BC65E0-FA84-46DE-A2BF-AA056B8A584B}" srcOrd="0" destOrd="0" presId="urn:microsoft.com/office/officeart/2005/8/layout/vList5"/>
    <dgm:cxn modelId="{5952E5D8-55BC-4943-9E21-2A79D858E172}" type="presParOf" srcId="{188DDBBF-29D7-44BD-9D10-56BEF002862A}" destId="{0C17A814-3BE6-415F-AE03-2D713AA02F15}" srcOrd="1" destOrd="0" presId="urn:microsoft.com/office/officeart/2005/8/layout/vList5"/>
    <dgm:cxn modelId="{A745E58A-C534-488E-87C9-3B6BB07859FC}" type="presParOf" srcId="{840D5317-A5C2-4F9C-B795-37C9C5C51C6D}" destId="{0CA0474A-582D-4662-9084-7D82BCB6208C}" srcOrd="3" destOrd="0" presId="urn:microsoft.com/office/officeart/2005/8/layout/vList5"/>
    <dgm:cxn modelId="{A617A590-54D1-40E2-ACE4-1C49227B1577}" type="presParOf" srcId="{840D5317-A5C2-4F9C-B795-37C9C5C51C6D}" destId="{65615224-D5D8-4AA5-A170-030AE56CD7D3}" srcOrd="4" destOrd="0" presId="urn:microsoft.com/office/officeart/2005/8/layout/vList5"/>
    <dgm:cxn modelId="{1199A9D8-7F93-4485-940D-594B2C0724B0}" type="presParOf" srcId="{65615224-D5D8-4AA5-A170-030AE56CD7D3}" destId="{706F6B09-C40E-4C9A-BEAC-CF41DE684D1F}" srcOrd="0" destOrd="0" presId="urn:microsoft.com/office/officeart/2005/8/layout/vList5"/>
    <dgm:cxn modelId="{9839D70A-69A9-4EE9-80BC-CE1072454F3F}" type="presParOf" srcId="{65615224-D5D8-4AA5-A170-030AE56CD7D3}" destId="{0951E183-27BB-492E-A2E0-E7A58C4EADA7}" srcOrd="1" destOrd="0" presId="urn:microsoft.com/office/officeart/2005/8/layout/vList5"/>
    <dgm:cxn modelId="{FA6D9B83-F57B-4DA8-ABDF-F19CBF7FEA21}" type="presParOf" srcId="{840D5317-A5C2-4F9C-B795-37C9C5C51C6D}" destId="{A04FAF56-D7A7-42F4-BD14-B5D5FF16BAC0}" srcOrd="5" destOrd="0" presId="urn:microsoft.com/office/officeart/2005/8/layout/vList5"/>
    <dgm:cxn modelId="{30138C29-11B1-4EE9-B2E3-505621132B4F}" type="presParOf" srcId="{840D5317-A5C2-4F9C-B795-37C9C5C51C6D}" destId="{E13EA5DF-C5F1-49E0-B27E-9A64CF04169E}" srcOrd="6" destOrd="0" presId="urn:microsoft.com/office/officeart/2005/8/layout/vList5"/>
    <dgm:cxn modelId="{AC57AA36-7602-4586-92BC-808B40E0AFBD}" type="presParOf" srcId="{E13EA5DF-C5F1-49E0-B27E-9A64CF04169E}" destId="{4BF14EEB-30DA-449F-98CC-DB30ACCCA0F0}" srcOrd="0" destOrd="0" presId="urn:microsoft.com/office/officeart/2005/8/layout/vList5"/>
    <dgm:cxn modelId="{B45C56C8-F2E5-41C3-9751-04F668B2B156}" type="presParOf" srcId="{E13EA5DF-C5F1-49E0-B27E-9A64CF04169E}" destId="{C0CCF2CA-F523-4D3D-8E7D-4335F45E0CEE}" srcOrd="1" destOrd="0" presId="urn:microsoft.com/office/officeart/2005/8/layout/vList5"/>
    <dgm:cxn modelId="{DB9E88D0-A1C9-408C-ADA6-8735740ECC39}" type="presParOf" srcId="{840D5317-A5C2-4F9C-B795-37C9C5C51C6D}" destId="{A570B8CB-8B49-4EBE-A942-5B44B1BE6DE5}" srcOrd="7" destOrd="0" presId="urn:microsoft.com/office/officeart/2005/8/layout/vList5"/>
    <dgm:cxn modelId="{A43FCF22-E39F-437A-AD97-B59E3258F3F7}" type="presParOf" srcId="{840D5317-A5C2-4F9C-B795-37C9C5C51C6D}" destId="{CFE53397-B57B-46FC-BA72-BAF9C666BAB9}" srcOrd="8" destOrd="0" presId="urn:microsoft.com/office/officeart/2005/8/layout/vList5"/>
    <dgm:cxn modelId="{518CCDA5-248C-4177-92FC-0DE63CBCF75C}" type="presParOf" srcId="{CFE53397-B57B-46FC-BA72-BAF9C666BAB9}" destId="{850FABB4-7CF7-4DD8-8E1E-EA54C9AF2998}" srcOrd="0" destOrd="0" presId="urn:microsoft.com/office/officeart/2005/8/layout/vList5"/>
    <dgm:cxn modelId="{08DACD3D-2B24-452A-A2B6-1C7E3B912F3B}" type="presParOf" srcId="{CFE53397-B57B-46FC-BA72-BAF9C666BAB9}" destId="{59F47B53-3902-49B1-8B83-31B60AE9D249}" srcOrd="1" destOrd="0" presId="urn:microsoft.com/office/officeart/2005/8/layout/vList5"/>
    <dgm:cxn modelId="{B100C7BE-B3EE-4B29-B0EB-13CD2EBEC12E}" type="presParOf" srcId="{840D5317-A5C2-4F9C-B795-37C9C5C51C6D}" destId="{F7589126-BF9D-4786-8221-49E9ECEDE473}" srcOrd="9" destOrd="0" presId="urn:microsoft.com/office/officeart/2005/8/layout/vList5"/>
    <dgm:cxn modelId="{B0B24B3A-1CB6-4BFE-BF40-58520DCAF7D2}" type="presParOf" srcId="{840D5317-A5C2-4F9C-B795-37C9C5C51C6D}" destId="{58875A33-9EEA-4B3E-A614-3A71FF95577E}" srcOrd="10" destOrd="0" presId="urn:microsoft.com/office/officeart/2005/8/layout/vList5"/>
    <dgm:cxn modelId="{02F7634C-36CE-4E0C-9EB8-ED8DB4E4E56F}" type="presParOf" srcId="{58875A33-9EEA-4B3E-A614-3A71FF95577E}" destId="{5A752476-D529-4FF2-9153-33701324022B}" srcOrd="0" destOrd="0" presId="urn:microsoft.com/office/officeart/2005/8/layout/vList5"/>
    <dgm:cxn modelId="{9C7CA78D-9E6C-4505-BD3F-E72EC01D0046}" type="presParOf" srcId="{58875A33-9EEA-4B3E-A614-3A71FF95577E}" destId="{8246BE42-6381-421C-9E58-D83D6ECC167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C73B9A6-E9B8-433B-8866-79BED0DA66EC}" type="doc">
      <dgm:prSet loTypeId="urn:microsoft.com/office/officeart/2005/8/layout/process4" loCatId="list" qsTypeId="urn:microsoft.com/office/officeart/2005/8/quickstyle/3d7" qsCatId="3D" csTypeId="urn:microsoft.com/office/officeart/2005/8/colors/accent1_5" csCatId="accent1" phldr="1"/>
      <dgm:spPr/>
      <dgm:t>
        <a:bodyPr/>
        <a:lstStyle/>
        <a:p>
          <a:endParaRPr lang="en-US"/>
        </a:p>
      </dgm:t>
    </dgm:pt>
    <dgm:pt modelId="{EA25E0D2-E28D-4A35-B219-656DAD153DBD}">
      <dgm:prSet phldrT="[Text]" custT="1"/>
      <dgm:spPr/>
      <dgm:t>
        <a:bodyPr/>
        <a:lstStyle/>
        <a:p>
          <a:r>
            <a:rPr lang="en-US" sz="2200" b="1" dirty="0" smtClean="0"/>
            <a:t>Start Capture</a:t>
          </a:r>
          <a:endParaRPr lang="en-US" sz="2200" b="1" dirty="0"/>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90E2266A-3CC0-4627-8F33-8F19E99C6848}">
      <dgm:prSet phldrT="[Text]" custT="1"/>
      <dgm:spPr/>
      <dgm:t>
        <a:bodyPr/>
        <a:lstStyle/>
        <a:p>
          <a:r>
            <a:rPr lang="en-US" sz="2200" b="1" dirty="0" smtClean="0"/>
            <a:t>Network Operations</a:t>
          </a:r>
          <a:endParaRPr lang="en-US" sz="2200" b="1" dirty="0"/>
        </a:p>
      </dgm:t>
    </dgm:pt>
    <dgm:pt modelId="{7BF3029E-2BC6-4B55-9A69-ECB06E3AE130}" type="parTrans" cxnId="{7C1F27C3-8DCC-46C2-A4C8-583BA68E41BC}">
      <dgm:prSet/>
      <dgm:spPr/>
      <dgm:t>
        <a:bodyPr/>
        <a:lstStyle/>
        <a:p>
          <a:endParaRPr lang="en-US"/>
        </a:p>
      </dgm:t>
    </dgm:pt>
    <dgm:pt modelId="{1EC657DF-B42A-479C-A1D4-7FF7A02BC77B}" type="sibTrans" cxnId="{7C1F27C3-8DCC-46C2-A4C8-583BA68E41BC}">
      <dgm:prSet/>
      <dgm:spPr/>
      <dgm:t>
        <a:bodyPr/>
        <a:lstStyle/>
        <a:p>
          <a:endParaRPr lang="en-US"/>
        </a:p>
      </dgm:t>
    </dgm:pt>
    <dgm:pt modelId="{45B387CD-1B69-4F20-8712-13DEEDD42094}">
      <dgm:prSet phldrT="[Text]" custT="1"/>
      <dgm:spPr/>
      <dgm:t>
        <a:bodyPr/>
        <a:lstStyle/>
        <a:p>
          <a:r>
            <a:rPr lang="en-US" sz="2200" b="1" dirty="0" smtClean="0"/>
            <a:t>Stop Capture</a:t>
          </a:r>
          <a:endParaRPr lang="en-US" sz="2200" b="1" dirty="0"/>
        </a:p>
      </dgm:t>
    </dgm:pt>
    <dgm:pt modelId="{FD7E3483-286F-45EE-A33E-244B484E5D8A}" type="parTrans" cxnId="{57A511F4-51CB-42C3-88D3-F00D0975075A}">
      <dgm:prSet/>
      <dgm:spPr/>
      <dgm:t>
        <a:bodyPr/>
        <a:lstStyle/>
        <a:p>
          <a:endParaRPr lang="en-US"/>
        </a:p>
      </dgm:t>
    </dgm:pt>
    <dgm:pt modelId="{348113D3-8572-41E7-B16B-0C32F1707CA9}" type="sibTrans" cxnId="{57A511F4-51CB-42C3-88D3-F00D0975075A}">
      <dgm:prSet/>
      <dgm:spPr/>
      <dgm:t>
        <a:bodyPr/>
        <a:lstStyle/>
        <a:p>
          <a:endParaRPr lang="en-US"/>
        </a:p>
      </dgm:t>
    </dgm:pt>
    <dgm:pt modelId="{F03502E8-75CB-4072-8A3E-E43D17FAE1E6}">
      <dgm:prSet phldrT="[Text]" custT="1"/>
      <dgm:spPr/>
      <dgm:t>
        <a:bodyPr/>
        <a:lstStyle/>
        <a:p>
          <a:r>
            <a:rPr lang="en-US" sz="2200" b="1" dirty="0" smtClean="0"/>
            <a:t>Save Trace</a:t>
          </a:r>
          <a:endParaRPr lang="en-US" sz="2200" b="1" dirty="0"/>
        </a:p>
      </dgm:t>
    </dgm:pt>
    <dgm:pt modelId="{08A76D72-00D4-4505-8DB7-18F654BFF2F6}" type="parTrans" cxnId="{D62F93D0-CEB9-4698-A4FD-E10328CF82A9}">
      <dgm:prSet/>
      <dgm:spPr/>
      <dgm:t>
        <a:bodyPr/>
        <a:lstStyle/>
        <a:p>
          <a:endParaRPr lang="en-US"/>
        </a:p>
      </dgm:t>
    </dgm:pt>
    <dgm:pt modelId="{620C5FC1-8732-4B1F-93E6-0F3C7074E98C}" type="sibTrans" cxnId="{D62F93D0-CEB9-4698-A4FD-E10328CF82A9}">
      <dgm:prSet/>
      <dgm:spPr/>
      <dgm:t>
        <a:bodyPr/>
        <a:lstStyle/>
        <a:p>
          <a:endParaRPr lang="en-US"/>
        </a:p>
      </dgm:t>
    </dgm:pt>
    <dgm:pt modelId="{07B04369-77C4-427A-B9CD-04011A9CDC29}">
      <dgm:prSet phldrT="[Text]" custT="1"/>
      <dgm:spPr/>
      <dgm:t>
        <a:bodyPr/>
        <a:lstStyle/>
        <a:p>
          <a:r>
            <a:rPr lang="en-US" sz="2200" b="1" dirty="0" smtClean="0"/>
            <a:t>Perform Analysis</a:t>
          </a:r>
          <a:endParaRPr lang="en-US" sz="2200" b="1" dirty="0"/>
        </a:p>
      </dgm:t>
    </dgm:pt>
    <dgm:pt modelId="{F907CB7E-D4D7-4AD0-B95B-2BB34E9EB6E9}" type="parTrans" cxnId="{04BCFD88-2B8B-45CD-971A-375C66FF1D43}">
      <dgm:prSet/>
      <dgm:spPr/>
      <dgm:t>
        <a:bodyPr/>
        <a:lstStyle/>
        <a:p>
          <a:endParaRPr lang="en-US"/>
        </a:p>
      </dgm:t>
    </dgm:pt>
    <dgm:pt modelId="{B993B4A9-7517-4BE9-9B3B-08B1CD0B10CE}" type="sibTrans" cxnId="{04BCFD88-2B8B-45CD-971A-375C66FF1D43}">
      <dgm:prSet/>
      <dgm:spPr/>
      <dgm:t>
        <a:bodyPr/>
        <a:lstStyle/>
        <a:p>
          <a:endParaRPr lang="en-US"/>
        </a:p>
      </dgm:t>
    </dgm:pt>
    <dgm:pt modelId="{7793F854-CF0E-4F84-9ADA-3D2DF6E67448}" type="pres">
      <dgm:prSet presAssocID="{8C73B9A6-E9B8-433B-8866-79BED0DA66EC}" presName="Name0" presStyleCnt="0">
        <dgm:presLayoutVars>
          <dgm:dir/>
          <dgm:animLvl val="lvl"/>
          <dgm:resizeHandles val="exact"/>
        </dgm:presLayoutVars>
      </dgm:prSet>
      <dgm:spPr/>
      <dgm:t>
        <a:bodyPr/>
        <a:lstStyle/>
        <a:p>
          <a:endParaRPr lang="en-US"/>
        </a:p>
      </dgm:t>
    </dgm:pt>
    <dgm:pt modelId="{94821AC3-A98B-4B4F-9E88-CFF269942DF1}" type="pres">
      <dgm:prSet presAssocID="{07B04369-77C4-427A-B9CD-04011A9CDC29}" presName="boxAndChildren" presStyleCnt="0"/>
      <dgm:spPr/>
      <dgm:t>
        <a:bodyPr/>
        <a:lstStyle/>
        <a:p>
          <a:endParaRPr lang="en-US"/>
        </a:p>
      </dgm:t>
    </dgm:pt>
    <dgm:pt modelId="{1EC813E7-BDB0-4526-9F7C-A1A858B7A7F4}" type="pres">
      <dgm:prSet presAssocID="{07B04369-77C4-427A-B9CD-04011A9CDC29}" presName="parentTextBox" presStyleLbl="node1" presStyleIdx="0" presStyleCnt="5"/>
      <dgm:spPr/>
      <dgm:t>
        <a:bodyPr/>
        <a:lstStyle/>
        <a:p>
          <a:endParaRPr lang="en-US"/>
        </a:p>
      </dgm:t>
    </dgm:pt>
    <dgm:pt modelId="{4A5AC340-E6DB-44AD-B52C-CDF791DF3688}" type="pres">
      <dgm:prSet presAssocID="{620C5FC1-8732-4B1F-93E6-0F3C7074E98C}" presName="sp" presStyleCnt="0"/>
      <dgm:spPr/>
      <dgm:t>
        <a:bodyPr/>
        <a:lstStyle/>
        <a:p>
          <a:endParaRPr lang="en-US"/>
        </a:p>
      </dgm:t>
    </dgm:pt>
    <dgm:pt modelId="{28C6AA6D-6B15-4B50-9DB7-9B1DFD7B9799}" type="pres">
      <dgm:prSet presAssocID="{F03502E8-75CB-4072-8A3E-E43D17FAE1E6}" presName="arrowAndChildren" presStyleCnt="0"/>
      <dgm:spPr/>
      <dgm:t>
        <a:bodyPr/>
        <a:lstStyle/>
        <a:p>
          <a:endParaRPr lang="en-US"/>
        </a:p>
      </dgm:t>
    </dgm:pt>
    <dgm:pt modelId="{8D32EA81-0354-4C49-9BD9-867AF2157409}" type="pres">
      <dgm:prSet presAssocID="{F03502E8-75CB-4072-8A3E-E43D17FAE1E6}" presName="parentTextArrow" presStyleLbl="node1" presStyleIdx="1" presStyleCnt="5"/>
      <dgm:spPr/>
      <dgm:t>
        <a:bodyPr/>
        <a:lstStyle/>
        <a:p>
          <a:endParaRPr lang="en-US"/>
        </a:p>
      </dgm:t>
    </dgm:pt>
    <dgm:pt modelId="{C8B273F1-4CAD-42C9-8239-14352B39C825}" type="pres">
      <dgm:prSet presAssocID="{348113D3-8572-41E7-B16B-0C32F1707CA9}" presName="sp" presStyleCnt="0"/>
      <dgm:spPr/>
      <dgm:t>
        <a:bodyPr/>
        <a:lstStyle/>
        <a:p>
          <a:endParaRPr lang="en-US"/>
        </a:p>
      </dgm:t>
    </dgm:pt>
    <dgm:pt modelId="{CD683D25-266C-47EF-9CBE-EFB345357D33}" type="pres">
      <dgm:prSet presAssocID="{45B387CD-1B69-4F20-8712-13DEEDD42094}" presName="arrowAndChildren" presStyleCnt="0"/>
      <dgm:spPr/>
      <dgm:t>
        <a:bodyPr/>
        <a:lstStyle/>
        <a:p>
          <a:endParaRPr lang="en-US"/>
        </a:p>
      </dgm:t>
    </dgm:pt>
    <dgm:pt modelId="{E2595030-3292-497B-B656-700F6E3AB194}" type="pres">
      <dgm:prSet presAssocID="{45B387CD-1B69-4F20-8712-13DEEDD42094}" presName="parentTextArrow" presStyleLbl="node1" presStyleIdx="2" presStyleCnt="5"/>
      <dgm:spPr/>
      <dgm:t>
        <a:bodyPr/>
        <a:lstStyle/>
        <a:p>
          <a:endParaRPr lang="en-US"/>
        </a:p>
      </dgm:t>
    </dgm:pt>
    <dgm:pt modelId="{A6D54023-D470-4732-B4C7-800A3EEE90B2}" type="pres">
      <dgm:prSet presAssocID="{1EC657DF-B42A-479C-A1D4-7FF7A02BC77B}" presName="sp" presStyleCnt="0"/>
      <dgm:spPr/>
      <dgm:t>
        <a:bodyPr/>
        <a:lstStyle/>
        <a:p>
          <a:endParaRPr lang="en-US"/>
        </a:p>
      </dgm:t>
    </dgm:pt>
    <dgm:pt modelId="{5158DD70-AE7A-4492-92B1-10ADE6951669}" type="pres">
      <dgm:prSet presAssocID="{90E2266A-3CC0-4627-8F33-8F19E99C6848}" presName="arrowAndChildren" presStyleCnt="0"/>
      <dgm:spPr/>
      <dgm:t>
        <a:bodyPr/>
        <a:lstStyle/>
        <a:p>
          <a:endParaRPr lang="en-US"/>
        </a:p>
      </dgm:t>
    </dgm:pt>
    <dgm:pt modelId="{FABA6AD0-B637-4FFA-B052-CCA81E53A41C}" type="pres">
      <dgm:prSet presAssocID="{90E2266A-3CC0-4627-8F33-8F19E99C6848}" presName="parentTextArrow" presStyleLbl="node1" presStyleIdx="3" presStyleCnt="5"/>
      <dgm:spPr/>
      <dgm:t>
        <a:bodyPr/>
        <a:lstStyle/>
        <a:p>
          <a:endParaRPr lang="en-US"/>
        </a:p>
      </dgm:t>
    </dgm:pt>
    <dgm:pt modelId="{758062E9-D3FD-416B-844A-34E0CED3E429}" type="pres">
      <dgm:prSet presAssocID="{EC4D9FE4-096D-4449-A56A-7DBF1852ECCC}" presName="sp" presStyleCnt="0"/>
      <dgm:spPr/>
      <dgm:t>
        <a:bodyPr/>
        <a:lstStyle/>
        <a:p>
          <a:endParaRPr lang="en-US"/>
        </a:p>
      </dgm:t>
    </dgm:pt>
    <dgm:pt modelId="{2E0F923E-A234-4F73-B644-72537CFEBB1D}" type="pres">
      <dgm:prSet presAssocID="{EA25E0D2-E28D-4A35-B219-656DAD153DBD}" presName="arrowAndChildren" presStyleCnt="0"/>
      <dgm:spPr/>
      <dgm:t>
        <a:bodyPr/>
        <a:lstStyle/>
        <a:p>
          <a:endParaRPr lang="en-US"/>
        </a:p>
      </dgm:t>
    </dgm:pt>
    <dgm:pt modelId="{9C7162DB-DD7C-4EAB-8DBD-65BF9160607F}" type="pres">
      <dgm:prSet presAssocID="{EA25E0D2-E28D-4A35-B219-656DAD153DBD}" presName="parentTextArrow" presStyleLbl="node1" presStyleIdx="4" presStyleCnt="5"/>
      <dgm:spPr/>
      <dgm:t>
        <a:bodyPr/>
        <a:lstStyle/>
        <a:p>
          <a:endParaRPr lang="en-US"/>
        </a:p>
      </dgm:t>
    </dgm:pt>
  </dgm:ptLst>
  <dgm:cxnLst>
    <dgm:cxn modelId="{FBE0E440-F4D9-44A2-95CE-6D01A5939CB9}" type="presOf" srcId="{F03502E8-75CB-4072-8A3E-E43D17FAE1E6}" destId="{8D32EA81-0354-4C49-9BD9-867AF2157409}" srcOrd="0" destOrd="0" presId="urn:microsoft.com/office/officeart/2005/8/layout/process4"/>
    <dgm:cxn modelId="{57A511F4-51CB-42C3-88D3-F00D0975075A}" srcId="{8C73B9A6-E9B8-433B-8866-79BED0DA66EC}" destId="{45B387CD-1B69-4F20-8712-13DEEDD42094}" srcOrd="2" destOrd="0" parTransId="{FD7E3483-286F-45EE-A33E-244B484E5D8A}" sibTransId="{348113D3-8572-41E7-B16B-0C32F1707CA9}"/>
    <dgm:cxn modelId="{04BCFD88-2B8B-45CD-971A-375C66FF1D43}" srcId="{8C73B9A6-E9B8-433B-8866-79BED0DA66EC}" destId="{07B04369-77C4-427A-B9CD-04011A9CDC29}" srcOrd="4" destOrd="0" parTransId="{F907CB7E-D4D7-4AD0-B95B-2BB34E9EB6E9}" sibTransId="{B993B4A9-7517-4BE9-9B3B-08B1CD0B10CE}"/>
    <dgm:cxn modelId="{29FE9B3E-FC20-4950-A537-6A838DC54D93}" type="presOf" srcId="{EA25E0D2-E28D-4A35-B219-656DAD153DBD}" destId="{9C7162DB-DD7C-4EAB-8DBD-65BF9160607F}" srcOrd="0" destOrd="0" presId="urn:microsoft.com/office/officeart/2005/8/layout/process4"/>
    <dgm:cxn modelId="{CECBC801-EB7C-4F4C-B522-8630DB1702C8}" type="presOf" srcId="{07B04369-77C4-427A-B9CD-04011A9CDC29}" destId="{1EC813E7-BDB0-4526-9F7C-A1A858B7A7F4}" srcOrd="0" destOrd="0" presId="urn:microsoft.com/office/officeart/2005/8/layout/process4"/>
    <dgm:cxn modelId="{0C7E4D67-D5AF-4DBC-9786-D1ADDFDAE311}" type="presOf" srcId="{90E2266A-3CC0-4627-8F33-8F19E99C6848}" destId="{FABA6AD0-B637-4FFA-B052-CCA81E53A41C}" srcOrd="0" destOrd="0" presId="urn:microsoft.com/office/officeart/2005/8/layout/process4"/>
    <dgm:cxn modelId="{F2711AAF-8991-4E53-9089-0440A2A40A0E}" type="presOf" srcId="{8C73B9A6-E9B8-433B-8866-79BED0DA66EC}" destId="{7793F854-CF0E-4F84-9ADA-3D2DF6E67448}" srcOrd="0" destOrd="0" presId="urn:microsoft.com/office/officeart/2005/8/layout/process4"/>
    <dgm:cxn modelId="{7C1F27C3-8DCC-46C2-A4C8-583BA68E41BC}" srcId="{8C73B9A6-E9B8-433B-8866-79BED0DA66EC}" destId="{90E2266A-3CC0-4627-8F33-8F19E99C6848}" srcOrd="1" destOrd="0" parTransId="{7BF3029E-2BC6-4B55-9A69-ECB06E3AE130}" sibTransId="{1EC657DF-B42A-479C-A1D4-7FF7A02BC77B}"/>
    <dgm:cxn modelId="{8CC4F16E-3184-4F41-A8DA-B45AB1C49F7D}" srcId="{8C73B9A6-E9B8-433B-8866-79BED0DA66EC}" destId="{EA25E0D2-E28D-4A35-B219-656DAD153DBD}" srcOrd="0" destOrd="0" parTransId="{D4F24B45-F74C-4E2D-AB86-2E211EB9889F}" sibTransId="{EC4D9FE4-096D-4449-A56A-7DBF1852ECCC}"/>
    <dgm:cxn modelId="{D62F93D0-CEB9-4698-A4FD-E10328CF82A9}" srcId="{8C73B9A6-E9B8-433B-8866-79BED0DA66EC}" destId="{F03502E8-75CB-4072-8A3E-E43D17FAE1E6}" srcOrd="3" destOrd="0" parTransId="{08A76D72-00D4-4505-8DB7-18F654BFF2F6}" sibTransId="{620C5FC1-8732-4B1F-93E6-0F3C7074E98C}"/>
    <dgm:cxn modelId="{8CA1CCBD-C032-41CF-80EC-7EAFC6B425AC}" type="presOf" srcId="{45B387CD-1B69-4F20-8712-13DEEDD42094}" destId="{E2595030-3292-497B-B656-700F6E3AB194}" srcOrd="0" destOrd="0" presId="urn:microsoft.com/office/officeart/2005/8/layout/process4"/>
    <dgm:cxn modelId="{B0FD53BB-2C15-4E39-AC21-8B2AAF3D0875}" type="presParOf" srcId="{7793F854-CF0E-4F84-9ADA-3D2DF6E67448}" destId="{94821AC3-A98B-4B4F-9E88-CFF269942DF1}" srcOrd="0" destOrd="0" presId="urn:microsoft.com/office/officeart/2005/8/layout/process4"/>
    <dgm:cxn modelId="{8C183996-B665-4F9A-93F5-46BC4B4AAB32}" type="presParOf" srcId="{94821AC3-A98B-4B4F-9E88-CFF269942DF1}" destId="{1EC813E7-BDB0-4526-9F7C-A1A858B7A7F4}" srcOrd="0" destOrd="0" presId="urn:microsoft.com/office/officeart/2005/8/layout/process4"/>
    <dgm:cxn modelId="{575C8FFE-B7AD-44EC-9D6C-3C77265E96CD}" type="presParOf" srcId="{7793F854-CF0E-4F84-9ADA-3D2DF6E67448}" destId="{4A5AC340-E6DB-44AD-B52C-CDF791DF3688}" srcOrd="1" destOrd="0" presId="urn:microsoft.com/office/officeart/2005/8/layout/process4"/>
    <dgm:cxn modelId="{0CEB8CDD-D8D8-4FD5-BEFA-3AE24D03A010}" type="presParOf" srcId="{7793F854-CF0E-4F84-9ADA-3D2DF6E67448}" destId="{28C6AA6D-6B15-4B50-9DB7-9B1DFD7B9799}" srcOrd="2" destOrd="0" presId="urn:microsoft.com/office/officeart/2005/8/layout/process4"/>
    <dgm:cxn modelId="{D08D1B2A-B2E6-4BB6-8822-2BC4A0EE2719}" type="presParOf" srcId="{28C6AA6D-6B15-4B50-9DB7-9B1DFD7B9799}" destId="{8D32EA81-0354-4C49-9BD9-867AF2157409}" srcOrd="0" destOrd="0" presId="urn:microsoft.com/office/officeart/2005/8/layout/process4"/>
    <dgm:cxn modelId="{1D71E475-9BF5-474D-8831-4E9FE0D45602}" type="presParOf" srcId="{7793F854-CF0E-4F84-9ADA-3D2DF6E67448}" destId="{C8B273F1-4CAD-42C9-8239-14352B39C825}" srcOrd="3" destOrd="0" presId="urn:microsoft.com/office/officeart/2005/8/layout/process4"/>
    <dgm:cxn modelId="{987D766F-2B01-443F-9CED-B06A389D8EDA}" type="presParOf" srcId="{7793F854-CF0E-4F84-9ADA-3D2DF6E67448}" destId="{CD683D25-266C-47EF-9CBE-EFB345357D33}" srcOrd="4" destOrd="0" presId="urn:microsoft.com/office/officeart/2005/8/layout/process4"/>
    <dgm:cxn modelId="{7A79F70D-803C-4661-A634-7CFC2C1F5858}" type="presParOf" srcId="{CD683D25-266C-47EF-9CBE-EFB345357D33}" destId="{E2595030-3292-497B-B656-700F6E3AB194}" srcOrd="0" destOrd="0" presId="urn:microsoft.com/office/officeart/2005/8/layout/process4"/>
    <dgm:cxn modelId="{4B49E158-094C-4606-B295-A09CFF052B5A}" type="presParOf" srcId="{7793F854-CF0E-4F84-9ADA-3D2DF6E67448}" destId="{A6D54023-D470-4732-B4C7-800A3EEE90B2}" srcOrd="5" destOrd="0" presId="urn:microsoft.com/office/officeart/2005/8/layout/process4"/>
    <dgm:cxn modelId="{FBBC3744-FE57-495E-BA7D-C9B1CEEEAEED}" type="presParOf" srcId="{7793F854-CF0E-4F84-9ADA-3D2DF6E67448}" destId="{5158DD70-AE7A-4492-92B1-10ADE6951669}" srcOrd="6" destOrd="0" presId="urn:microsoft.com/office/officeart/2005/8/layout/process4"/>
    <dgm:cxn modelId="{857C055B-0CAF-4508-8BB2-066B752C37A0}" type="presParOf" srcId="{5158DD70-AE7A-4492-92B1-10ADE6951669}" destId="{FABA6AD0-B637-4FFA-B052-CCA81E53A41C}" srcOrd="0" destOrd="0" presId="urn:microsoft.com/office/officeart/2005/8/layout/process4"/>
    <dgm:cxn modelId="{1AD09484-0B8C-45A9-8C62-C556A9FE58BA}" type="presParOf" srcId="{7793F854-CF0E-4F84-9ADA-3D2DF6E67448}" destId="{758062E9-D3FD-416B-844A-34E0CED3E429}" srcOrd="7" destOrd="0" presId="urn:microsoft.com/office/officeart/2005/8/layout/process4"/>
    <dgm:cxn modelId="{FDD3026C-C13C-49D3-8E89-61D702DBE264}" type="presParOf" srcId="{7793F854-CF0E-4F84-9ADA-3D2DF6E67448}" destId="{2E0F923E-A234-4F73-B644-72537CFEBB1D}" srcOrd="8" destOrd="0" presId="urn:microsoft.com/office/officeart/2005/8/layout/process4"/>
    <dgm:cxn modelId="{BD394FF1-2819-4F42-B21C-40D2EEDA0B87}" type="presParOf" srcId="{2E0F923E-A234-4F73-B644-72537CFEBB1D}" destId="{9C7162DB-DD7C-4EAB-8DBD-65BF916060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C73B9A6-E9B8-433B-8866-79BED0DA66EC}" type="doc">
      <dgm:prSet loTypeId="urn:microsoft.com/office/officeart/2005/8/layout/process4" loCatId="list" qsTypeId="urn:microsoft.com/office/officeart/2005/8/quickstyle/3d7" qsCatId="3D" csTypeId="urn:microsoft.com/office/officeart/2005/8/colors/accent1_5" csCatId="accent1" phldr="1"/>
      <dgm:spPr/>
      <dgm:t>
        <a:bodyPr/>
        <a:lstStyle/>
        <a:p>
          <a:endParaRPr lang="en-US"/>
        </a:p>
      </dgm:t>
    </dgm:pt>
    <dgm:pt modelId="{EA25E0D2-E28D-4A35-B219-656DAD153DBD}">
      <dgm:prSet phldrT="[Text]" custT="1"/>
      <dgm:spPr/>
      <dgm:t>
        <a:bodyPr/>
        <a:lstStyle/>
        <a:p>
          <a:r>
            <a:rPr lang="en-US" sz="2200" b="1" dirty="0" smtClean="0"/>
            <a:t>Open Trace</a:t>
          </a:r>
          <a:endParaRPr lang="en-US" sz="2200" b="1" dirty="0"/>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90E2266A-3CC0-4627-8F33-8F19E99C6848}">
      <dgm:prSet phldrT="[Text]" custT="1"/>
      <dgm:spPr/>
      <dgm:t>
        <a:bodyPr/>
        <a:lstStyle/>
        <a:p>
          <a:r>
            <a:rPr lang="en-US" sz="2200" b="1" dirty="0" smtClean="0"/>
            <a:t>Select filter criteria</a:t>
          </a:r>
          <a:endParaRPr lang="en-US" sz="2200" b="1" dirty="0"/>
        </a:p>
      </dgm:t>
    </dgm:pt>
    <dgm:pt modelId="{7BF3029E-2BC6-4B55-9A69-ECB06E3AE130}" type="parTrans" cxnId="{7C1F27C3-8DCC-46C2-A4C8-583BA68E41BC}">
      <dgm:prSet/>
      <dgm:spPr/>
      <dgm:t>
        <a:bodyPr/>
        <a:lstStyle/>
        <a:p>
          <a:endParaRPr lang="en-US"/>
        </a:p>
      </dgm:t>
    </dgm:pt>
    <dgm:pt modelId="{1EC657DF-B42A-479C-A1D4-7FF7A02BC77B}" type="sibTrans" cxnId="{7C1F27C3-8DCC-46C2-A4C8-583BA68E41BC}">
      <dgm:prSet/>
      <dgm:spPr/>
      <dgm:t>
        <a:bodyPr/>
        <a:lstStyle/>
        <a:p>
          <a:endParaRPr lang="en-US"/>
        </a:p>
      </dgm:t>
    </dgm:pt>
    <dgm:pt modelId="{45B387CD-1B69-4F20-8712-13DEEDD42094}">
      <dgm:prSet phldrT="[Text]" custT="1"/>
      <dgm:spPr/>
      <dgm:t>
        <a:bodyPr/>
        <a:lstStyle/>
        <a:p>
          <a:r>
            <a:rPr lang="en-US" sz="2200" b="1" dirty="0" smtClean="0"/>
            <a:t>Save filtered trace</a:t>
          </a:r>
          <a:endParaRPr lang="en-US" sz="2200" b="1" dirty="0"/>
        </a:p>
      </dgm:t>
    </dgm:pt>
    <dgm:pt modelId="{FD7E3483-286F-45EE-A33E-244B484E5D8A}" type="parTrans" cxnId="{57A511F4-51CB-42C3-88D3-F00D0975075A}">
      <dgm:prSet/>
      <dgm:spPr/>
      <dgm:t>
        <a:bodyPr/>
        <a:lstStyle/>
        <a:p>
          <a:endParaRPr lang="en-US"/>
        </a:p>
      </dgm:t>
    </dgm:pt>
    <dgm:pt modelId="{348113D3-8572-41E7-B16B-0C32F1707CA9}" type="sibTrans" cxnId="{57A511F4-51CB-42C3-88D3-F00D0975075A}">
      <dgm:prSet/>
      <dgm:spPr/>
      <dgm:t>
        <a:bodyPr/>
        <a:lstStyle/>
        <a:p>
          <a:endParaRPr lang="en-US"/>
        </a:p>
      </dgm:t>
    </dgm:pt>
    <dgm:pt modelId="{F03502E8-75CB-4072-8A3E-E43D17FAE1E6}">
      <dgm:prSet phldrT="[Text]" custT="1"/>
      <dgm:spPr/>
      <dgm:t>
        <a:bodyPr/>
        <a:lstStyle/>
        <a:p>
          <a:r>
            <a:rPr lang="en-US" sz="2200" b="1" dirty="0" smtClean="0"/>
            <a:t>Repeat for each filter</a:t>
          </a:r>
          <a:endParaRPr lang="en-US" sz="2200" b="1" dirty="0"/>
        </a:p>
      </dgm:t>
    </dgm:pt>
    <dgm:pt modelId="{08A76D72-00D4-4505-8DB7-18F654BFF2F6}" type="parTrans" cxnId="{D62F93D0-CEB9-4698-A4FD-E10328CF82A9}">
      <dgm:prSet/>
      <dgm:spPr/>
      <dgm:t>
        <a:bodyPr/>
        <a:lstStyle/>
        <a:p>
          <a:endParaRPr lang="en-US"/>
        </a:p>
      </dgm:t>
    </dgm:pt>
    <dgm:pt modelId="{620C5FC1-8732-4B1F-93E6-0F3C7074E98C}" type="sibTrans" cxnId="{D62F93D0-CEB9-4698-A4FD-E10328CF82A9}">
      <dgm:prSet/>
      <dgm:spPr/>
      <dgm:t>
        <a:bodyPr/>
        <a:lstStyle/>
        <a:p>
          <a:endParaRPr lang="en-US"/>
        </a:p>
      </dgm:t>
    </dgm:pt>
    <dgm:pt modelId="{07B04369-77C4-427A-B9CD-04011A9CDC29}">
      <dgm:prSet phldrT="[Text]" custT="1"/>
      <dgm:spPr/>
      <dgm:t>
        <a:bodyPr/>
        <a:lstStyle/>
        <a:p>
          <a:r>
            <a:rPr lang="en-US" sz="2200" b="1" dirty="0" smtClean="0"/>
            <a:t>Review trace statistics</a:t>
          </a:r>
          <a:endParaRPr lang="en-US" sz="2200" b="1" dirty="0"/>
        </a:p>
      </dgm:t>
    </dgm:pt>
    <dgm:pt modelId="{F907CB7E-D4D7-4AD0-B95B-2BB34E9EB6E9}" type="parTrans" cxnId="{04BCFD88-2B8B-45CD-971A-375C66FF1D43}">
      <dgm:prSet/>
      <dgm:spPr/>
      <dgm:t>
        <a:bodyPr/>
        <a:lstStyle/>
        <a:p>
          <a:endParaRPr lang="en-US"/>
        </a:p>
      </dgm:t>
    </dgm:pt>
    <dgm:pt modelId="{B993B4A9-7517-4BE9-9B3B-08B1CD0B10CE}" type="sibTrans" cxnId="{04BCFD88-2B8B-45CD-971A-375C66FF1D43}">
      <dgm:prSet/>
      <dgm:spPr/>
      <dgm:t>
        <a:bodyPr/>
        <a:lstStyle/>
        <a:p>
          <a:endParaRPr lang="en-US"/>
        </a:p>
      </dgm:t>
    </dgm:pt>
    <dgm:pt modelId="{4D3D757D-3FBD-42EB-A926-9C0C1EC62459}">
      <dgm:prSet phldrT="[Text]" custT="1"/>
      <dgm:spPr/>
      <dgm:t>
        <a:bodyPr/>
        <a:lstStyle/>
        <a:p>
          <a:r>
            <a:rPr lang="en-US" sz="2200" b="1" dirty="0" smtClean="0"/>
            <a:t>Document findings</a:t>
          </a:r>
          <a:endParaRPr lang="en-US" sz="2200" b="1" dirty="0"/>
        </a:p>
      </dgm:t>
    </dgm:pt>
    <dgm:pt modelId="{B17ECE78-80CC-4CB7-B61E-A90A0AE14E2A}" type="parTrans" cxnId="{EACD8C55-48E7-434B-99E0-D00DF7750525}">
      <dgm:prSet/>
      <dgm:spPr/>
      <dgm:t>
        <a:bodyPr/>
        <a:lstStyle/>
        <a:p>
          <a:endParaRPr lang="en-US"/>
        </a:p>
      </dgm:t>
    </dgm:pt>
    <dgm:pt modelId="{BBBA608F-11BA-494F-9D65-C0401AB42D08}" type="sibTrans" cxnId="{EACD8C55-48E7-434B-99E0-D00DF7750525}">
      <dgm:prSet/>
      <dgm:spPr/>
      <dgm:t>
        <a:bodyPr/>
        <a:lstStyle/>
        <a:p>
          <a:endParaRPr lang="en-US"/>
        </a:p>
      </dgm:t>
    </dgm:pt>
    <dgm:pt modelId="{7793F854-CF0E-4F84-9ADA-3D2DF6E67448}" type="pres">
      <dgm:prSet presAssocID="{8C73B9A6-E9B8-433B-8866-79BED0DA66EC}" presName="Name0" presStyleCnt="0">
        <dgm:presLayoutVars>
          <dgm:dir/>
          <dgm:animLvl val="lvl"/>
          <dgm:resizeHandles val="exact"/>
        </dgm:presLayoutVars>
      </dgm:prSet>
      <dgm:spPr/>
      <dgm:t>
        <a:bodyPr/>
        <a:lstStyle/>
        <a:p>
          <a:endParaRPr lang="en-US"/>
        </a:p>
      </dgm:t>
    </dgm:pt>
    <dgm:pt modelId="{021F864D-4F8D-42A3-9AC9-6F326F598912}" type="pres">
      <dgm:prSet presAssocID="{4D3D757D-3FBD-42EB-A926-9C0C1EC62459}" presName="boxAndChildren" presStyleCnt="0"/>
      <dgm:spPr/>
    </dgm:pt>
    <dgm:pt modelId="{8075AF61-00E2-41C5-9B66-0B7FA0239AEE}" type="pres">
      <dgm:prSet presAssocID="{4D3D757D-3FBD-42EB-A926-9C0C1EC62459}" presName="parentTextBox" presStyleLbl="node1" presStyleIdx="0" presStyleCnt="6"/>
      <dgm:spPr/>
      <dgm:t>
        <a:bodyPr/>
        <a:lstStyle/>
        <a:p>
          <a:endParaRPr lang="en-US"/>
        </a:p>
      </dgm:t>
    </dgm:pt>
    <dgm:pt modelId="{C5FC1FAE-E7CC-4D41-983F-08F9C8C3F35A}" type="pres">
      <dgm:prSet presAssocID="{B993B4A9-7517-4BE9-9B3B-08B1CD0B10CE}" presName="sp" presStyleCnt="0"/>
      <dgm:spPr/>
    </dgm:pt>
    <dgm:pt modelId="{178B3327-B64B-4C7A-B22A-2DA83FEBB44B}" type="pres">
      <dgm:prSet presAssocID="{07B04369-77C4-427A-B9CD-04011A9CDC29}" presName="arrowAndChildren" presStyleCnt="0"/>
      <dgm:spPr/>
    </dgm:pt>
    <dgm:pt modelId="{7858BC1A-0007-45EA-A4DC-A5E712B9A7E3}" type="pres">
      <dgm:prSet presAssocID="{07B04369-77C4-427A-B9CD-04011A9CDC29}" presName="parentTextArrow" presStyleLbl="node1" presStyleIdx="1" presStyleCnt="6"/>
      <dgm:spPr/>
      <dgm:t>
        <a:bodyPr/>
        <a:lstStyle/>
        <a:p>
          <a:endParaRPr lang="en-US"/>
        </a:p>
      </dgm:t>
    </dgm:pt>
    <dgm:pt modelId="{4A5AC340-E6DB-44AD-B52C-CDF791DF3688}" type="pres">
      <dgm:prSet presAssocID="{620C5FC1-8732-4B1F-93E6-0F3C7074E98C}" presName="sp" presStyleCnt="0"/>
      <dgm:spPr/>
      <dgm:t>
        <a:bodyPr/>
        <a:lstStyle/>
        <a:p>
          <a:endParaRPr lang="en-US"/>
        </a:p>
      </dgm:t>
    </dgm:pt>
    <dgm:pt modelId="{28C6AA6D-6B15-4B50-9DB7-9B1DFD7B9799}" type="pres">
      <dgm:prSet presAssocID="{F03502E8-75CB-4072-8A3E-E43D17FAE1E6}" presName="arrowAndChildren" presStyleCnt="0"/>
      <dgm:spPr/>
      <dgm:t>
        <a:bodyPr/>
        <a:lstStyle/>
        <a:p>
          <a:endParaRPr lang="en-US"/>
        </a:p>
      </dgm:t>
    </dgm:pt>
    <dgm:pt modelId="{8D32EA81-0354-4C49-9BD9-867AF2157409}" type="pres">
      <dgm:prSet presAssocID="{F03502E8-75CB-4072-8A3E-E43D17FAE1E6}" presName="parentTextArrow" presStyleLbl="node1" presStyleIdx="2" presStyleCnt="6"/>
      <dgm:spPr/>
      <dgm:t>
        <a:bodyPr/>
        <a:lstStyle/>
        <a:p>
          <a:endParaRPr lang="en-US"/>
        </a:p>
      </dgm:t>
    </dgm:pt>
    <dgm:pt modelId="{C8B273F1-4CAD-42C9-8239-14352B39C825}" type="pres">
      <dgm:prSet presAssocID="{348113D3-8572-41E7-B16B-0C32F1707CA9}" presName="sp" presStyleCnt="0"/>
      <dgm:spPr/>
      <dgm:t>
        <a:bodyPr/>
        <a:lstStyle/>
        <a:p>
          <a:endParaRPr lang="en-US"/>
        </a:p>
      </dgm:t>
    </dgm:pt>
    <dgm:pt modelId="{CD683D25-266C-47EF-9CBE-EFB345357D33}" type="pres">
      <dgm:prSet presAssocID="{45B387CD-1B69-4F20-8712-13DEEDD42094}" presName="arrowAndChildren" presStyleCnt="0"/>
      <dgm:spPr/>
      <dgm:t>
        <a:bodyPr/>
        <a:lstStyle/>
        <a:p>
          <a:endParaRPr lang="en-US"/>
        </a:p>
      </dgm:t>
    </dgm:pt>
    <dgm:pt modelId="{E2595030-3292-497B-B656-700F6E3AB194}" type="pres">
      <dgm:prSet presAssocID="{45B387CD-1B69-4F20-8712-13DEEDD42094}" presName="parentTextArrow" presStyleLbl="node1" presStyleIdx="3" presStyleCnt="6"/>
      <dgm:spPr/>
      <dgm:t>
        <a:bodyPr/>
        <a:lstStyle/>
        <a:p>
          <a:endParaRPr lang="en-US"/>
        </a:p>
      </dgm:t>
    </dgm:pt>
    <dgm:pt modelId="{A6D54023-D470-4732-B4C7-800A3EEE90B2}" type="pres">
      <dgm:prSet presAssocID="{1EC657DF-B42A-479C-A1D4-7FF7A02BC77B}" presName="sp" presStyleCnt="0"/>
      <dgm:spPr/>
      <dgm:t>
        <a:bodyPr/>
        <a:lstStyle/>
        <a:p>
          <a:endParaRPr lang="en-US"/>
        </a:p>
      </dgm:t>
    </dgm:pt>
    <dgm:pt modelId="{5158DD70-AE7A-4492-92B1-10ADE6951669}" type="pres">
      <dgm:prSet presAssocID="{90E2266A-3CC0-4627-8F33-8F19E99C6848}" presName="arrowAndChildren" presStyleCnt="0"/>
      <dgm:spPr/>
      <dgm:t>
        <a:bodyPr/>
        <a:lstStyle/>
        <a:p>
          <a:endParaRPr lang="en-US"/>
        </a:p>
      </dgm:t>
    </dgm:pt>
    <dgm:pt modelId="{FABA6AD0-B637-4FFA-B052-CCA81E53A41C}" type="pres">
      <dgm:prSet presAssocID="{90E2266A-3CC0-4627-8F33-8F19E99C6848}" presName="parentTextArrow" presStyleLbl="node1" presStyleIdx="4" presStyleCnt="6"/>
      <dgm:spPr/>
      <dgm:t>
        <a:bodyPr/>
        <a:lstStyle/>
        <a:p>
          <a:endParaRPr lang="en-US"/>
        </a:p>
      </dgm:t>
    </dgm:pt>
    <dgm:pt modelId="{758062E9-D3FD-416B-844A-34E0CED3E429}" type="pres">
      <dgm:prSet presAssocID="{EC4D9FE4-096D-4449-A56A-7DBF1852ECCC}" presName="sp" presStyleCnt="0"/>
      <dgm:spPr/>
      <dgm:t>
        <a:bodyPr/>
        <a:lstStyle/>
        <a:p>
          <a:endParaRPr lang="en-US"/>
        </a:p>
      </dgm:t>
    </dgm:pt>
    <dgm:pt modelId="{2E0F923E-A234-4F73-B644-72537CFEBB1D}" type="pres">
      <dgm:prSet presAssocID="{EA25E0D2-E28D-4A35-B219-656DAD153DBD}" presName="arrowAndChildren" presStyleCnt="0"/>
      <dgm:spPr/>
      <dgm:t>
        <a:bodyPr/>
        <a:lstStyle/>
        <a:p>
          <a:endParaRPr lang="en-US"/>
        </a:p>
      </dgm:t>
    </dgm:pt>
    <dgm:pt modelId="{9C7162DB-DD7C-4EAB-8DBD-65BF9160607F}" type="pres">
      <dgm:prSet presAssocID="{EA25E0D2-E28D-4A35-B219-656DAD153DBD}" presName="parentTextArrow" presStyleLbl="node1" presStyleIdx="5" presStyleCnt="6"/>
      <dgm:spPr/>
      <dgm:t>
        <a:bodyPr/>
        <a:lstStyle/>
        <a:p>
          <a:endParaRPr lang="en-US"/>
        </a:p>
      </dgm:t>
    </dgm:pt>
  </dgm:ptLst>
  <dgm:cxnLst>
    <dgm:cxn modelId="{B9B85CD6-2D7E-410B-BFCA-350BF3A90DC1}" type="presOf" srcId="{90E2266A-3CC0-4627-8F33-8F19E99C6848}" destId="{FABA6AD0-B637-4FFA-B052-CCA81E53A41C}" srcOrd="0" destOrd="0" presId="urn:microsoft.com/office/officeart/2005/8/layout/process4"/>
    <dgm:cxn modelId="{8CC4F16E-3184-4F41-A8DA-B45AB1C49F7D}" srcId="{8C73B9A6-E9B8-433B-8866-79BED0DA66EC}" destId="{EA25E0D2-E28D-4A35-B219-656DAD153DBD}" srcOrd="0" destOrd="0" parTransId="{D4F24B45-F74C-4E2D-AB86-2E211EB9889F}" sibTransId="{EC4D9FE4-096D-4449-A56A-7DBF1852ECCC}"/>
    <dgm:cxn modelId="{20396BE4-954A-461B-82B4-7E9EB4F5B83A}" type="presOf" srcId="{EA25E0D2-E28D-4A35-B219-656DAD153DBD}" destId="{9C7162DB-DD7C-4EAB-8DBD-65BF9160607F}" srcOrd="0" destOrd="0" presId="urn:microsoft.com/office/officeart/2005/8/layout/process4"/>
    <dgm:cxn modelId="{859C38F3-41B9-4A25-BD3C-EF917C42D199}" type="presOf" srcId="{F03502E8-75CB-4072-8A3E-E43D17FAE1E6}" destId="{8D32EA81-0354-4C49-9BD9-867AF2157409}" srcOrd="0" destOrd="0" presId="urn:microsoft.com/office/officeart/2005/8/layout/process4"/>
    <dgm:cxn modelId="{57A511F4-51CB-42C3-88D3-F00D0975075A}" srcId="{8C73B9A6-E9B8-433B-8866-79BED0DA66EC}" destId="{45B387CD-1B69-4F20-8712-13DEEDD42094}" srcOrd="2" destOrd="0" parTransId="{FD7E3483-286F-45EE-A33E-244B484E5D8A}" sibTransId="{348113D3-8572-41E7-B16B-0C32F1707CA9}"/>
    <dgm:cxn modelId="{D62F93D0-CEB9-4698-A4FD-E10328CF82A9}" srcId="{8C73B9A6-E9B8-433B-8866-79BED0DA66EC}" destId="{F03502E8-75CB-4072-8A3E-E43D17FAE1E6}" srcOrd="3" destOrd="0" parTransId="{08A76D72-00D4-4505-8DB7-18F654BFF2F6}" sibTransId="{620C5FC1-8732-4B1F-93E6-0F3C7074E98C}"/>
    <dgm:cxn modelId="{EACD8C55-48E7-434B-99E0-D00DF7750525}" srcId="{8C73B9A6-E9B8-433B-8866-79BED0DA66EC}" destId="{4D3D757D-3FBD-42EB-A926-9C0C1EC62459}" srcOrd="5" destOrd="0" parTransId="{B17ECE78-80CC-4CB7-B61E-A90A0AE14E2A}" sibTransId="{BBBA608F-11BA-494F-9D65-C0401AB42D08}"/>
    <dgm:cxn modelId="{C4A0E77B-382C-45EC-80CD-B367F000D852}" type="presOf" srcId="{8C73B9A6-E9B8-433B-8866-79BED0DA66EC}" destId="{7793F854-CF0E-4F84-9ADA-3D2DF6E67448}" srcOrd="0" destOrd="0" presId="urn:microsoft.com/office/officeart/2005/8/layout/process4"/>
    <dgm:cxn modelId="{7C1F27C3-8DCC-46C2-A4C8-583BA68E41BC}" srcId="{8C73B9A6-E9B8-433B-8866-79BED0DA66EC}" destId="{90E2266A-3CC0-4627-8F33-8F19E99C6848}" srcOrd="1" destOrd="0" parTransId="{7BF3029E-2BC6-4B55-9A69-ECB06E3AE130}" sibTransId="{1EC657DF-B42A-479C-A1D4-7FF7A02BC77B}"/>
    <dgm:cxn modelId="{E1380B9E-6FC3-4C9F-B35E-01DCF2B467A2}" type="presOf" srcId="{45B387CD-1B69-4F20-8712-13DEEDD42094}" destId="{E2595030-3292-497B-B656-700F6E3AB194}" srcOrd="0" destOrd="0" presId="urn:microsoft.com/office/officeart/2005/8/layout/process4"/>
    <dgm:cxn modelId="{9D46C848-8345-45E5-864C-12FA2F02D032}" type="presOf" srcId="{07B04369-77C4-427A-B9CD-04011A9CDC29}" destId="{7858BC1A-0007-45EA-A4DC-A5E712B9A7E3}" srcOrd="0" destOrd="0" presId="urn:microsoft.com/office/officeart/2005/8/layout/process4"/>
    <dgm:cxn modelId="{04BCFD88-2B8B-45CD-971A-375C66FF1D43}" srcId="{8C73B9A6-E9B8-433B-8866-79BED0DA66EC}" destId="{07B04369-77C4-427A-B9CD-04011A9CDC29}" srcOrd="4" destOrd="0" parTransId="{F907CB7E-D4D7-4AD0-B95B-2BB34E9EB6E9}" sibTransId="{B993B4A9-7517-4BE9-9B3B-08B1CD0B10CE}"/>
    <dgm:cxn modelId="{97B3D54F-DC6B-4512-9C37-1320F80AA261}" type="presOf" srcId="{4D3D757D-3FBD-42EB-A926-9C0C1EC62459}" destId="{8075AF61-00E2-41C5-9B66-0B7FA0239AEE}" srcOrd="0" destOrd="0" presId="urn:microsoft.com/office/officeart/2005/8/layout/process4"/>
    <dgm:cxn modelId="{F3E68CFF-8D6E-4D1A-B18D-9DD31ABB2FC2}" type="presParOf" srcId="{7793F854-CF0E-4F84-9ADA-3D2DF6E67448}" destId="{021F864D-4F8D-42A3-9AC9-6F326F598912}" srcOrd="0" destOrd="0" presId="urn:microsoft.com/office/officeart/2005/8/layout/process4"/>
    <dgm:cxn modelId="{CB68CF3D-352A-4610-8CC9-256935172E5E}" type="presParOf" srcId="{021F864D-4F8D-42A3-9AC9-6F326F598912}" destId="{8075AF61-00E2-41C5-9B66-0B7FA0239AEE}" srcOrd="0" destOrd="0" presId="urn:microsoft.com/office/officeart/2005/8/layout/process4"/>
    <dgm:cxn modelId="{87E240B8-DB2F-49AD-8D38-DEFD76246250}" type="presParOf" srcId="{7793F854-CF0E-4F84-9ADA-3D2DF6E67448}" destId="{C5FC1FAE-E7CC-4D41-983F-08F9C8C3F35A}" srcOrd="1" destOrd="0" presId="urn:microsoft.com/office/officeart/2005/8/layout/process4"/>
    <dgm:cxn modelId="{156977A0-3988-4FA5-91E9-A6EFE17879C0}" type="presParOf" srcId="{7793F854-CF0E-4F84-9ADA-3D2DF6E67448}" destId="{178B3327-B64B-4C7A-B22A-2DA83FEBB44B}" srcOrd="2" destOrd="0" presId="urn:microsoft.com/office/officeart/2005/8/layout/process4"/>
    <dgm:cxn modelId="{2737C92A-EDAF-4179-99AF-58EFA0FF676E}" type="presParOf" srcId="{178B3327-B64B-4C7A-B22A-2DA83FEBB44B}" destId="{7858BC1A-0007-45EA-A4DC-A5E712B9A7E3}" srcOrd="0" destOrd="0" presId="urn:microsoft.com/office/officeart/2005/8/layout/process4"/>
    <dgm:cxn modelId="{BCA868C5-E41E-4D89-A62C-659A856FA2D1}" type="presParOf" srcId="{7793F854-CF0E-4F84-9ADA-3D2DF6E67448}" destId="{4A5AC340-E6DB-44AD-B52C-CDF791DF3688}" srcOrd="3" destOrd="0" presId="urn:microsoft.com/office/officeart/2005/8/layout/process4"/>
    <dgm:cxn modelId="{89FDB51B-906B-4C2B-854C-713131AD49C2}" type="presParOf" srcId="{7793F854-CF0E-4F84-9ADA-3D2DF6E67448}" destId="{28C6AA6D-6B15-4B50-9DB7-9B1DFD7B9799}" srcOrd="4" destOrd="0" presId="urn:microsoft.com/office/officeart/2005/8/layout/process4"/>
    <dgm:cxn modelId="{B23F8B36-E9EA-4C06-8FF8-E8F9CD6E29BE}" type="presParOf" srcId="{28C6AA6D-6B15-4B50-9DB7-9B1DFD7B9799}" destId="{8D32EA81-0354-4C49-9BD9-867AF2157409}" srcOrd="0" destOrd="0" presId="urn:microsoft.com/office/officeart/2005/8/layout/process4"/>
    <dgm:cxn modelId="{9A9626A0-C369-49FA-AC34-8E5BB8C53F35}" type="presParOf" srcId="{7793F854-CF0E-4F84-9ADA-3D2DF6E67448}" destId="{C8B273F1-4CAD-42C9-8239-14352B39C825}" srcOrd="5" destOrd="0" presId="urn:microsoft.com/office/officeart/2005/8/layout/process4"/>
    <dgm:cxn modelId="{DD31E0E1-E9BC-4BD3-8DE7-31A815E5B0D4}" type="presParOf" srcId="{7793F854-CF0E-4F84-9ADA-3D2DF6E67448}" destId="{CD683D25-266C-47EF-9CBE-EFB345357D33}" srcOrd="6" destOrd="0" presId="urn:microsoft.com/office/officeart/2005/8/layout/process4"/>
    <dgm:cxn modelId="{2117DCF9-80EA-401A-9D5C-35FCF3DE2F8F}" type="presParOf" srcId="{CD683D25-266C-47EF-9CBE-EFB345357D33}" destId="{E2595030-3292-497B-B656-700F6E3AB194}" srcOrd="0" destOrd="0" presId="urn:microsoft.com/office/officeart/2005/8/layout/process4"/>
    <dgm:cxn modelId="{EEC89E93-2DC1-4F9F-A3DC-A64034460B91}" type="presParOf" srcId="{7793F854-CF0E-4F84-9ADA-3D2DF6E67448}" destId="{A6D54023-D470-4732-B4C7-800A3EEE90B2}" srcOrd="7" destOrd="0" presId="urn:microsoft.com/office/officeart/2005/8/layout/process4"/>
    <dgm:cxn modelId="{B26E23D1-43B2-455D-8FA0-8DB9FE2AFAB4}" type="presParOf" srcId="{7793F854-CF0E-4F84-9ADA-3D2DF6E67448}" destId="{5158DD70-AE7A-4492-92B1-10ADE6951669}" srcOrd="8" destOrd="0" presId="urn:microsoft.com/office/officeart/2005/8/layout/process4"/>
    <dgm:cxn modelId="{6EC031E0-E428-452B-8D23-0505FA755B57}" type="presParOf" srcId="{5158DD70-AE7A-4492-92B1-10ADE6951669}" destId="{FABA6AD0-B637-4FFA-B052-CCA81E53A41C}" srcOrd="0" destOrd="0" presId="urn:microsoft.com/office/officeart/2005/8/layout/process4"/>
    <dgm:cxn modelId="{E489DD6F-8CF5-4170-8BC9-C7054F71592F}" type="presParOf" srcId="{7793F854-CF0E-4F84-9ADA-3D2DF6E67448}" destId="{758062E9-D3FD-416B-844A-34E0CED3E429}" srcOrd="9" destOrd="0" presId="urn:microsoft.com/office/officeart/2005/8/layout/process4"/>
    <dgm:cxn modelId="{8B05D7D0-EA13-4EEE-B501-6DE611019991}" type="presParOf" srcId="{7793F854-CF0E-4F84-9ADA-3D2DF6E67448}" destId="{2E0F923E-A234-4F73-B644-72537CFEBB1D}" srcOrd="10" destOrd="0" presId="urn:microsoft.com/office/officeart/2005/8/layout/process4"/>
    <dgm:cxn modelId="{A2957736-4C8B-4089-9881-1155A70EE18B}" type="presParOf" srcId="{2E0F923E-A234-4F73-B644-72537CFEBB1D}" destId="{9C7162DB-DD7C-4EAB-8DBD-65BF9160607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F55345-9382-4F1D-9E7C-65FCE53EE6C9}"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8B54DFE3-B0B0-4403-86CD-0274E57F5C28}">
      <dgm:prSet phldrT="[Text]"/>
      <dgm:spPr>
        <a:solidFill>
          <a:schemeClr val="tx2">
            <a:lumMod val="60000"/>
            <a:lumOff val="40000"/>
          </a:schemeClr>
        </a:solidFill>
      </dgm:spPr>
      <dgm:t>
        <a:bodyPr/>
        <a:lstStyle/>
        <a:p>
          <a:r>
            <a:rPr lang="en-US" dirty="0" smtClean="0"/>
            <a:t>Application</a:t>
          </a:r>
          <a:endParaRPr lang="en-US" dirty="0"/>
        </a:p>
      </dgm:t>
    </dgm:pt>
    <dgm:pt modelId="{84FA4ABA-AC8D-41DF-AE46-C9B5C199BD71}" type="parTrans" cxnId="{06CAA7C5-E388-4512-BD2D-DC465786DC98}">
      <dgm:prSet/>
      <dgm:spPr/>
      <dgm:t>
        <a:bodyPr/>
        <a:lstStyle/>
        <a:p>
          <a:endParaRPr lang="en-US"/>
        </a:p>
      </dgm:t>
    </dgm:pt>
    <dgm:pt modelId="{3C6A229E-1A77-473A-AC89-751568070E07}" type="sibTrans" cxnId="{06CAA7C5-E388-4512-BD2D-DC465786DC98}">
      <dgm:prSet/>
      <dgm:spPr/>
      <dgm:t>
        <a:bodyPr/>
        <a:lstStyle/>
        <a:p>
          <a:endParaRPr lang="en-US"/>
        </a:p>
      </dgm:t>
    </dgm:pt>
    <dgm:pt modelId="{07E0D483-7D18-4119-9BB0-D6F575D80747}">
      <dgm:prSet phldrT="[Text]"/>
      <dgm:spPr>
        <a:solidFill>
          <a:schemeClr val="accent5">
            <a:lumMod val="50000"/>
          </a:schemeClr>
        </a:solidFill>
      </dgm:spPr>
      <dgm:t>
        <a:bodyPr/>
        <a:lstStyle/>
        <a:p>
          <a:r>
            <a:rPr lang="en-US" dirty="0" smtClean="0"/>
            <a:t>Transport</a:t>
          </a:r>
          <a:endParaRPr lang="en-US" dirty="0"/>
        </a:p>
      </dgm:t>
    </dgm:pt>
    <dgm:pt modelId="{2C60E5F4-533D-43E8-A181-0056442B4E2A}" type="parTrans" cxnId="{A40563B5-C74E-41FE-83F1-076775AEB8E7}">
      <dgm:prSet/>
      <dgm:spPr/>
      <dgm:t>
        <a:bodyPr/>
        <a:lstStyle/>
        <a:p>
          <a:endParaRPr lang="en-US"/>
        </a:p>
      </dgm:t>
    </dgm:pt>
    <dgm:pt modelId="{B7D713DE-5762-4995-9438-ECD4E650FB5C}" type="sibTrans" cxnId="{A40563B5-C74E-41FE-83F1-076775AEB8E7}">
      <dgm:prSet/>
      <dgm:spPr/>
      <dgm:t>
        <a:bodyPr/>
        <a:lstStyle/>
        <a:p>
          <a:endParaRPr lang="en-US"/>
        </a:p>
      </dgm:t>
    </dgm:pt>
    <dgm:pt modelId="{AE818D9D-20A6-45FD-8EA2-B46BAE3CBEAE}">
      <dgm:prSet phldrT="[Text]"/>
      <dgm:spPr>
        <a:solidFill>
          <a:schemeClr val="tx2">
            <a:lumMod val="75000"/>
          </a:schemeClr>
        </a:solidFill>
      </dgm:spPr>
      <dgm:t>
        <a:bodyPr/>
        <a:lstStyle/>
        <a:p>
          <a:r>
            <a:rPr lang="en-US" dirty="0" smtClean="0"/>
            <a:t>Network</a:t>
          </a:r>
          <a:endParaRPr lang="en-US" dirty="0"/>
        </a:p>
      </dgm:t>
    </dgm:pt>
    <dgm:pt modelId="{F275705A-B778-44CB-9308-E037433C4D9A}" type="parTrans" cxnId="{F97484DE-AF80-4EFF-BAC4-FF5E915718B8}">
      <dgm:prSet/>
      <dgm:spPr/>
      <dgm:t>
        <a:bodyPr/>
        <a:lstStyle/>
        <a:p>
          <a:endParaRPr lang="en-US"/>
        </a:p>
      </dgm:t>
    </dgm:pt>
    <dgm:pt modelId="{23BDFF6A-618D-423E-B88C-2EE747653863}" type="sibTrans" cxnId="{F97484DE-AF80-4EFF-BAC4-FF5E915718B8}">
      <dgm:prSet/>
      <dgm:spPr/>
      <dgm:t>
        <a:bodyPr/>
        <a:lstStyle/>
        <a:p>
          <a:endParaRPr lang="en-US"/>
        </a:p>
      </dgm:t>
    </dgm:pt>
    <dgm:pt modelId="{9E191133-150E-40B2-81F4-BC975A951CC7}">
      <dgm:prSet phldrT="[Text]"/>
      <dgm:spPr>
        <a:solidFill>
          <a:schemeClr val="tx2">
            <a:lumMod val="50000"/>
          </a:schemeClr>
        </a:solidFill>
      </dgm:spPr>
      <dgm:t>
        <a:bodyPr/>
        <a:lstStyle/>
        <a:p>
          <a:r>
            <a:rPr lang="en-US" dirty="0" smtClean="0"/>
            <a:t>Data Link</a:t>
          </a:r>
          <a:endParaRPr lang="en-US" dirty="0"/>
        </a:p>
      </dgm:t>
    </dgm:pt>
    <dgm:pt modelId="{8445EE36-A56A-48B1-9AE8-FDC1760C9A83}" type="parTrans" cxnId="{A20C1730-EC91-4990-8E86-A87E30F891B4}">
      <dgm:prSet/>
      <dgm:spPr/>
      <dgm:t>
        <a:bodyPr/>
        <a:lstStyle/>
        <a:p>
          <a:endParaRPr lang="en-US"/>
        </a:p>
      </dgm:t>
    </dgm:pt>
    <dgm:pt modelId="{E970DF9C-33C6-4749-B322-F12715DC2B44}" type="sibTrans" cxnId="{A20C1730-EC91-4990-8E86-A87E30F891B4}">
      <dgm:prSet/>
      <dgm:spPr/>
      <dgm:t>
        <a:bodyPr/>
        <a:lstStyle/>
        <a:p>
          <a:endParaRPr lang="en-US"/>
        </a:p>
      </dgm:t>
    </dgm:pt>
    <dgm:pt modelId="{9AC3CD6F-9AC9-4420-A1D8-7BA6055CD054}">
      <dgm:prSet phldrT="[Text]"/>
      <dgm:spPr>
        <a:solidFill>
          <a:schemeClr val="tx2">
            <a:lumMod val="60000"/>
            <a:lumOff val="40000"/>
          </a:schemeClr>
        </a:solidFill>
      </dgm:spPr>
      <dgm:t>
        <a:bodyPr/>
        <a:lstStyle/>
        <a:p>
          <a:r>
            <a:rPr lang="en-US" dirty="0" smtClean="0"/>
            <a:t>Presentation</a:t>
          </a:r>
          <a:endParaRPr lang="en-US" dirty="0"/>
        </a:p>
      </dgm:t>
    </dgm:pt>
    <dgm:pt modelId="{8FDEDD36-8939-40A9-A8ED-25B10C9093DA}" type="parTrans" cxnId="{27D59319-084D-4DC9-99FE-75C36AAD6DDB}">
      <dgm:prSet/>
      <dgm:spPr/>
      <dgm:t>
        <a:bodyPr/>
        <a:lstStyle/>
        <a:p>
          <a:endParaRPr lang="en-US"/>
        </a:p>
      </dgm:t>
    </dgm:pt>
    <dgm:pt modelId="{00D04113-F512-4DC4-819A-5980507E3BF7}" type="sibTrans" cxnId="{27D59319-084D-4DC9-99FE-75C36AAD6DDB}">
      <dgm:prSet/>
      <dgm:spPr/>
      <dgm:t>
        <a:bodyPr/>
        <a:lstStyle/>
        <a:p>
          <a:endParaRPr lang="en-US"/>
        </a:p>
      </dgm:t>
    </dgm:pt>
    <dgm:pt modelId="{EF41B5A2-A6E7-47D0-BD36-D4CF0780C1CA}">
      <dgm:prSet phldrT="[Text]"/>
      <dgm:spPr>
        <a:solidFill>
          <a:schemeClr val="tx2">
            <a:lumMod val="60000"/>
            <a:lumOff val="40000"/>
          </a:schemeClr>
        </a:solidFill>
      </dgm:spPr>
      <dgm:t>
        <a:bodyPr/>
        <a:lstStyle/>
        <a:p>
          <a:r>
            <a:rPr lang="en-US" dirty="0" smtClean="0"/>
            <a:t>Session</a:t>
          </a:r>
          <a:endParaRPr lang="en-US" dirty="0"/>
        </a:p>
      </dgm:t>
    </dgm:pt>
    <dgm:pt modelId="{757ADBCF-50EF-441B-BBC6-2B92332DD102}" type="parTrans" cxnId="{1D0B509A-B35C-4EE7-9375-D70F38A384AD}">
      <dgm:prSet/>
      <dgm:spPr/>
      <dgm:t>
        <a:bodyPr/>
        <a:lstStyle/>
        <a:p>
          <a:endParaRPr lang="en-US"/>
        </a:p>
      </dgm:t>
    </dgm:pt>
    <dgm:pt modelId="{B45962B0-BE2C-4819-95A3-49F6826C2113}" type="sibTrans" cxnId="{1D0B509A-B35C-4EE7-9375-D70F38A384AD}">
      <dgm:prSet/>
      <dgm:spPr/>
      <dgm:t>
        <a:bodyPr/>
        <a:lstStyle/>
        <a:p>
          <a:endParaRPr lang="en-US"/>
        </a:p>
      </dgm:t>
    </dgm:pt>
    <dgm:pt modelId="{5D577E2D-C328-4B31-B54D-447DF5DCCC25}">
      <dgm:prSet phldrT="[Text]"/>
      <dgm:spPr>
        <a:solidFill>
          <a:schemeClr val="tx2">
            <a:lumMod val="50000"/>
          </a:schemeClr>
        </a:solidFill>
      </dgm:spPr>
      <dgm:t>
        <a:bodyPr/>
        <a:lstStyle/>
        <a:p>
          <a:r>
            <a:rPr lang="en-US" dirty="0" smtClean="0"/>
            <a:t>Physical</a:t>
          </a:r>
          <a:endParaRPr lang="en-US" dirty="0"/>
        </a:p>
      </dgm:t>
    </dgm:pt>
    <dgm:pt modelId="{11A441E8-624F-49A8-91A2-CAB329C449A8}" type="parTrans" cxnId="{03450C59-B8E0-4137-B89E-5651C2FBB76F}">
      <dgm:prSet/>
      <dgm:spPr/>
      <dgm:t>
        <a:bodyPr/>
        <a:lstStyle/>
        <a:p>
          <a:endParaRPr lang="en-US"/>
        </a:p>
      </dgm:t>
    </dgm:pt>
    <dgm:pt modelId="{B6BAA2F3-79A0-41CD-AC3D-7EC5F37D5353}" type="sibTrans" cxnId="{03450C59-B8E0-4137-B89E-5651C2FBB76F}">
      <dgm:prSet/>
      <dgm:spPr/>
      <dgm:t>
        <a:bodyPr/>
        <a:lstStyle/>
        <a:p>
          <a:endParaRPr lang="en-US"/>
        </a:p>
      </dgm:t>
    </dgm:pt>
    <dgm:pt modelId="{FE33553C-7233-4092-B43E-772BA3C2526A}">
      <dgm:prSet phldrT="[Text]"/>
      <dgm:spPr>
        <a:solidFill>
          <a:schemeClr val="accent5">
            <a:lumMod val="20000"/>
            <a:lumOff val="80000"/>
          </a:schemeClr>
        </a:solidFill>
      </dgm:spPr>
      <dgm:t>
        <a:bodyPr/>
        <a:lstStyle/>
        <a:p>
          <a:r>
            <a:rPr lang="en-US" dirty="0" smtClean="0"/>
            <a:t>Interacts with application software</a:t>
          </a:r>
          <a:endParaRPr lang="en-US" dirty="0"/>
        </a:p>
      </dgm:t>
    </dgm:pt>
    <dgm:pt modelId="{4F45DAC4-58FC-4981-8547-DC9CD9BA6DE0}" type="parTrans" cxnId="{13242DBC-177C-41BC-AF05-55BED69D0415}">
      <dgm:prSet/>
      <dgm:spPr/>
      <dgm:t>
        <a:bodyPr/>
        <a:lstStyle/>
        <a:p>
          <a:endParaRPr lang="en-US"/>
        </a:p>
      </dgm:t>
    </dgm:pt>
    <dgm:pt modelId="{BDB337BE-BD33-49F6-8DC3-5AF2303B88C0}" type="sibTrans" cxnId="{13242DBC-177C-41BC-AF05-55BED69D0415}">
      <dgm:prSet/>
      <dgm:spPr/>
      <dgm:t>
        <a:bodyPr/>
        <a:lstStyle/>
        <a:p>
          <a:endParaRPr lang="en-US"/>
        </a:p>
      </dgm:t>
    </dgm:pt>
    <dgm:pt modelId="{59D8BC40-24A7-44FA-947F-BB6990C5754B}">
      <dgm:prSet phldrT="[Text]"/>
      <dgm:spPr>
        <a:solidFill>
          <a:schemeClr val="accent5">
            <a:lumMod val="20000"/>
            <a:lumOff val="80000"/>
          </a:schemeClr>
        </a:solidFill>
      </dgm:spPr>
      <dgm:t>
        <a:bodyPr/>
        <a:lstStyle/>
        <a:p>
          <a:r>
            <a:rPr lang="en-US" dirty="0" smtClean="0"/>
            <a:t>Formats data for transmission</a:t>
          </a:r>
          <a:endParaRPr lang="en-US" dirty="0"/>
        </a:p>
      </dgm:t>
    </dgm:pt>
    <dgm:pt modelId="{741AF6C9-AA1A-43E1-9854-0E2D8758E9BA}" type="parTrans" cxnId="{123424F7-CF18-4D15-98B2-E313962234D0}">
      <dgm:prSet/>
      <dgm:spPr/>
      <dgm:t>
        <a:bodyPr/>
        <a:lstStyle/>
        <a:p>
          <a:endParaRPr lang="en-US"/>
        </a:p>
      </dgm:t>
    </dgm:pt>
    <dgm:pt modelId="{144D14C7-29CB-4879-B84E-6A659EBBF9B6}" type="sibTrans" cxnId="{123424F7-CF18-4D15-98B2-E313962234D0}">
      <dgm:prSet/>
      <dgm:spPr/>
      <dgm:t>
        <a:bodyPr/>
        <a:lstStyle/>
        <a:p>
          <a:endParaRPr lang="en-US"/>
        </a:p>
      </dgm:t>
    </dgm:pt>
    <dgm:pt modelId="{87F4323F-4AF7-4C19-9778-2139F7D2CB5C}">
      <dgm:prSet phldrT="[Text]"/>
      <dgm:spPr>
        <a:solidFill>
          <a:schemeClr val="accent5">
            <a:lumMod val="20000"/>
            <a:lumOff val="80000"/>
          </a:schemeClr>
        </a:solidFill>
      </dgm:spPr>
      <dgm:t>
        <a:bodyPr/>
        <a:lstStyle/>
        <a:p>
          <a:r>
            <a:rPr lang="en-US" dirty="0" smtClean="0"/>
            <a:t>Manages connections between hosts</a:t>
          </a:r>
          <a:endParaRPr lang="en-US" dirty="0"/>
        </a:p>
      </dgm:t>
    </dgm:pt>
    <dgm:pt modelId="{3ABA8BFF-651A-40F2-9FC9-9161DA452AB4}" type="parTrans" cxnId="{2E128AE9-6CA8-451F-ABC4-246534742983}">
      <dgm:prSet/>
      <dgm:spPr/>
      <dgm:t>
        <a:bodyPr/>
        <a:lstStyle/>
        <a:p>
          <a:endParaRPr lang="en-US"/>
        </a:p>
      </dgm:t>
    </dgm:pt>
    <dgm:pt modelId="{92A9C7A6-EB7D-4457-97EE-5968A7D6A020}" type="sibTrans" cxnId="{2E128AE9-6CA8-451F-ABC4-246534742983}">
      <dgm:prSet/>
      <dgm:spPr/>
      <dgm:t>
        <a:bodyPr/>
        <a:lstStyle/>
        <a:p>
          <a:endParaRPr lang="en-US"/>
        </a:p>
      </dgm:t>
    </dgm:pt>
    <dgm:pt modelId="{5FBCE67A-5FD8-4294-9D67-297954E5E320}">
      <dgm:prSet phldrT="[Text]"/>
      <dgm:spPr>
        <a:solidFill>
          <a:schemeClr val="accent5">
            <a:lumMod val="20000"/>
            <a:lumOff val="80000"/>
          </a:schemeClr>
        </a:solidFill>
      </dgm:spPr>
      <dgm:t>
        <a:bodyPr/>
        <a:lstStyle/>
        <a:p>
          <a:r>
            <a:rPr lang="en-US" dirty="0" smtClean="0"/>
            <a:t>Transfers data between hosts</a:t>
          </a:r>
          <a:endParaRPr lang="en-US" dirty="0"/>
        </a:p>
      </dgm:t>
    </dgm:pt>
    <dgm:pt modelId="{8C7E8C8A-9B35-4155-9667-2E2148737B55}" type="parTrans" cxnId="{FC775FF5-D50A-4A8E-A4CE-241787C2126C}">
      <dgm:prSet/>
      <dgm:spPr/>
      <dgm:t>
        <a:bodyPr/>
        <a:lstStyle/>
        <a:p>
          <a:endParaRPr lang="en-US"/>
        </a:p>
      </dgm:t>
    </dgm:pt>
    <dgm:pt modelId="{DD85F779-8BEC-46C7-AEAF-7F714A5EEE72}" type="sibTrans" cxnId="{FC775FF5-D50A-4A8E-A4CE-241787C2126C}">
      <dgm:prSet/>
      <dgm:spPr/>
      <dgm:t>
        <a:bodyPr/>
        <a:lstStyle/>
        <a:p>
          <a:endParaRPr lang="en-US"/>
        </a:p>
      </dgm:t>
    </dgm:pt>
    <dgm:pt modelId="{303BC1AC-2E0C-4077-A344-006A199D012C}">
      <dgm:prSet phldrT="[Text]"/>
      <dgm:spPr>
        <a:solidFill>
          <a:schemeClr val="accent5">
            <a:lumMod val="20000"/>
            <a:lumOff val="80000"/>
          </a:schemeClr>
        </a:solidFill>
      </dgm:spPr>
      <dgm:t>
        <a:bodyPr/>
        <a:lstStyle/>
        <a:p>
          <a:r>
            <a:rPr lang="en-US" dirty="0" smtClean="0"/>
            <a:t>Handles addressing and routing</a:t>
          </a:r>
          <a:endParaRPr lang="en-US" dirty="0"/>
        </a:p>
      </dgm:t>
    </dgm:pt>
    <dgm:pt modelId="{C395E47E-363F-4BE2-BA54-4ED5B220E2E5}" type="parTrans" cxnId="{688B21D6-70DD-4A92-B279-26E579CCF76F}">
      <dgm:prSet/>
      <dgm:spPr/>
      <dgm:t>
        <a:bodyPr/>
        <a:lstStyle/>
        <a:p>
          <a:endParaRPr lang="en-US"/>
        </a:p>
      </dgm:t>
    </dgm:pt>
    <dgm:pt modelId="{ABD7DCC9-60C8-4186-B033-E383F0CE5D6F}" type="sibTrans" cxnId="{688B21D6-70DD-4A92-B279-26E579CCF76F}">
      <dgm:prSet/>
      <dgm:spPr/>
      <dgm:t>
        <a:bodyPr/>
        <a:lstStyle/>
        <a:p>
          <a:endParaRPr lang="en-US"/>
        </a:p>
      </dgm:t>
    </dgm:pt>
    <dgm:pt modelId="{B009785E-9D89-4915-87AC-F95416067D64}">
      <dgm:prSet phldrT="[Text]"/>
      <dgm:spPr>
        <a:solidFill>
          <a:schemeClr val="accent5">
            <a:lumMod val="20000"/>
            <a:lumOff val="80000"/>
          </a:schemeClr>
        </a:solidFill>
      </dgm:spPr>
      <dgm:t>
        <a:bodyPr/>
        <a:lstStyle/>
        <a:p>
          <a:r>
            <a:rPr lang="en-US" dirty="0" smtClean="0"/>
            <a:t>Transfers data on a local network</a:t>
          </a:r>
          <a:endParaRPr lang="en-US" dirty="0"/>
        </a:p>
      </dgm:t>
    </dgm:pt>
    <dgm:pt modelId="{B69FBEC1-4707-4A1E-B8CA-69AF085F5393}" type="parTrans" cxnId="{36F195CA-90C1-4267-B60E-1F44EE4E43AA}">
      <dgm:prSet/>
      <dgm:spPr/>
      <dgm:t>
        <a:bodyPr/>
        <a:lstStyle/>
        <a:p>
          <a:endParaRPr lang="en-US"/>
        </a:p>
      </dgm:t>
    </dgm:pt>
    <dgm:pt modelId="{88E62F08-02A0-4AE6-8C0B-6C0FFB0CBF9B}" type="sibTrans" cxnId="{36F195CA-90C1-4267-B60E-1F44EE4E43AA}">
      <dgm:prSet/>
      <dgm:spPr/>
      <dgm:t>
        <a:bodyPr/>
        <a:lstStyle/>
        <a:p>
          <a:endParaRPr lang="en-US"/>
        </a:p>
      </dgm:t>
    </dgm:pt>
    <dgm:pt modelId="{A4599BF7-F32E-43B1-B2E0-A80D08ABAEDC}">
      <dgm:prSet phldrT="[Text]"/>
      <dgm:spPr>
        <a:solidFill>
          <a:schemeClr val="accent5">
            <a:lumMod val="20000"/>
            <a:lumOff val="80000"/>
          </a:schemeClr>
        </a:solidFill>
      </dgm:spPr>
      <dgm:t>
        <a:bodyPr/>
        <a:lstStyle/>
        <a:p>
          <a:r>
            <a:rPr lang="en-US" dirty="0" smtClean="0"/>
            <a:t>Physical hardware</a:t>
          </a:r>
          <a:endParaRPr lang="en-US" dirty="0"/>
        </a:p>
      </dgm:t>
    </dgm:pt>
    <dgm:pt modelId="{A0206AAE-6F75-4B4F-AAC6-17F257864EB9}" type="parTrans" cxnId="{6EF8958C-0F99-4E34-8659-2A21941876FF}">
      <dgm:prSet/>
      <dgm:spPr/>
      <dgm:t>
        <a:bodyPr/>
        <a:lstStyle/>
        <a:p>
          <a:endParaRPr lang="en-US"/>
        </a:p>
      </dgm:t>
    </dgm:pt>
    <dgm:pt modelId="{29A40502-E809-4710-9736-7B92FDCB2BB6}" type="sibTrans" cxnId="{6EF8958C-0F99-4E34-8659-2A21941876FF}">
      <dgm:prSet/>
      <dgm:spPr/>
      <dgm:t>
        <a:bodyPr/>
        <a:lstStyle/>
        <a:p>
          <a:endParaRPr lang="en-US"/>
        </a:p>
      </dgm:t>
    </dgm:pt>
    <dgm:pt modelId="{840D5317-A5C2-4F9C-B795-37C9C5C51C6D}" type="pres">
      <dgm:prSet presAssocID="{DFF55345-9382-4F1D-9E7C-65FCE53EE6C9}" presName="Name0" presStyleCnt="0">
        <dgm:presLayoutVars>
          <dgm:dir/>
          <dgm:animLvl val="lvl"/>
          <dgm:resizeHandles val="exact"/>
        </dgm:presLayoutVars>
      </dgm:prSet>
      <dgm:spPr/>
      <dgm:t>
        <a:bodyPr/>
        <a:lstStyle/>
        <a:p>
          <a:endParaRPr lang="en-US"/>
        </a:p>
      </dgm:t>
    </dgm:pt>
    <dgm:pt modelId="{228A117C-C66F-49C6-B9CD-E9169F725B7D}" type="pres">
      <dgm:prSet presAssocID="{8B54DFE3-B0B0-4403-86CD-0274E57F5C28}" presName="linNode" presStyleCnt="0"/>
      <dgm:spPr/>
    </dgm:pt>
    <dgm:pt modelId="{8DC1EBE9-4676-4354-B634-04A71891CA6E}" type="pres">
      <dgm:prSet presAssocID="{8B54DFE3-B0B0-4403-86CD-0274E57F5C28}" presName="parentText" presStyleLbl="node1" presStyleIdx="0" presStyleCnt="7" custScaleX="78101" custLinFactNeighborY="-62">
        <dgm:presLayoutVars>
          <dgm:chMax val="1"/>
          <dgm:bulletEnabled val="1"/>
        </dgm:presLayoutVars>
      </dgm:prSet>
      <dgm:spPr/>
      <dgm:t>
        <a:bodyPr/>
        <a:lstStyle/>
        <a:p>
          <a:endParaRPr lang="en-US"/>
        </a:p>
      </dgm:t>
    </dgm:pt>
    <dgm:pt modelId="{974CCE92-CD4A-43DC-9B1E-863647897D2A}" type="pres">
      <dgm:prSet presAssocID="{8B54DFE3-B0B0-4403-86CD-0274E57F5C28}" presName="descendantText" presStyleLbl="alignAccFollowNode1" presStyleIdx="0" presStyleCnt="7" custScaleX="108732">
        <dgm:presLayoutVars>
          <dgm:bulletEnabled val="1"/>
        </dgm:presLayoutVars>
      </dgm:prSet>
      <dgm:spPr/>
      <dgm:t>
        <a:bodyPr/>
        <a:lstStyle/>
        <a:p>
          <a:endParaRPr lang="en-US"/>
        </a:p>
      </dgm:t>
    </dgm:pt>
    <dgm:pt modelId="{92FFE98D-59F1-4F73-BAAE-761D4261FF40}" type="pres">
      <dgm:prSet presAssocID="{3C6A229E-1A77-473A-AC89-751568070E07}" presName="sp" presStyleCnt="0"/>
      <dgm:spPr/>
    </dgm:pt>
    <dgm:pt modelId="{504C3FAD-A0A5-4C31-85DE-6AE562DD1E0C}" type="pres">
      <dgm:prSet presAssocID="{9AC3CD6F-9AC9-4420-A1D8-7BA6055CD054}" presName="linNode" presStyleCnt="0"/>
      <dgm:spPr/>
    </dgm:pt>
    <dgm:pt modelId="{50DDC387-1AB8-48AD-B549-33C4146744B4}" type="pres">
      <dgm:prSet presAssocID="{9AC3CD6F-9AC9-4420-A1D8-7BA6055CD054}" presName="parentText" presStyleLbl="node1" presStyleIdx="1" presStyleCnt="7" custScaleX="78101" custLinFactNeighborY="-62">
        <dgm:presLayoutVars>
          <dgm:chMax val="1"/>
          <dgm:bulletEnabled val="1"/>
        </dgm:presLayoutVars>
      </dgm:prSet>
      <dgm:spPr/>
      <dgm:t>
        <a:bodyPr/>
        <a:lstStyle/>
        <a:p>
          <a:endParaRPr lang="en-US"/>
        </a:p>
      </dgm:t>
    </dgm:pt>
    <dgm:pt modelId="{897A5389-CA53-43CF-8613-1D896F98849D}" type="pres">
      <dgm:prSet presAssocID="{9AC3CD6F-9AC9-4420-A1D8-7BA6055CD054}" presName="descendantText" presStyleLbl="alignAccFollowNode1" presStyleIdx="1" presStyleCnt="7" custScaleX="108732">
        <dgm:presLayoutVars>
          <dgm:bulletEnabled val="1"/>
        </dgm:presLayoutVars>
      </dgm:prSet>
      <dgm:spPr/>
      <dgm:t>
        <a:bodyPr/>
        <a:lstStyle/>
        <a:p>
          <a:endParaRPr lang="en-US"/>
        </a:p>
      </dgm:t>
    </dgm:pt>
    <dgm:pt modelId="{517960C0-40DD-45FD-A176-B2A6DD7CD3E1}" type="pres">
      <dgm:prSet presAssocID="{00D04113-F512-4DC4-819A-5980507E3BF7}" presName="sp" presStyleCnt="0"/>
      <dgm:spPr/>
    </dgm:pt>
    <dgm:pt modelId="{006C61F1-8D16-47BB-BFB7-A52476B2A35C}" type="pres">
      <dgm:prSet presAssocID="{EF41B5A2-A6E7-47D0-BD36-D4CF0780C1CA}" presName="linNode" presStyleCnt="0"/>
      <dgm:spPr/>
    </dgm:pt>
    <dgm:pt modelId="{0C1324AC-8F80-4721-8C7B-1D162766D71D}" type="pres">
      <dgm:prSet presAssocID="{EF41B5A2-A6E7-47D0-BD36-D4CF0780C1CA}" presName="parentText" presStyleLbl="node1" presStyleIdx="2" presStyleCnt="7" custScaleX="78101" custLinFactNeighborY="-62">
        <dgm:presLayoutVars>
          <dgm:chMax val="1"/>
          <dgm:bulletEnabled val="1"/>
        </dgm:presLayoutVars>
      </dgm:prSet>
      <dgm:spPr/>
      <dgm:t>
        <a:bodyPr/>
        <a:lstStyle/>
        <a:p>
          <a:endParaRPr lang="en-US"/>
        </a:p>
      </dgm:t>
    </dgm:pt>
    <dgm:pt modelId="{2D2398D4-499B-4619-9AAB-A8A7A4D5429D}" type="pres">
      <dgm:prSet presAssocID="{EF41B5A2-A6E7-47D0-BD36-D4CF0780C1CA}" presName="descendantText" presStyleLbl="alignAccFollowNode1" presStyleIdx="2" presStyleCnt="7" custScaleX="108732">
        <dgm:presLayoutVars>
          <dgm:bulletEnabled val="1"/>
        </dgm:presLayoutVars>
      </dgm:prSet>
      <dgm:spPr/>
      <dgm:t>
        <a:bodyPr/>
        <a:lstStyle/>
        <a:p>
          <a:endParaRPr lang="en-US"/>
        </a:p>
      </dgm:t>
    </dgm:pt>
    <dgm:pt modelId="{BE62A215-2930-4114-8C3E-5EBBA91C235F}" type="pres">
      <dgm:prSet presAssocID="{B45962B0-BE2C-4819-95A3-49F6826C2113}" presName="sp" presStyleCnt="0"/>
      <dgm:spPr/>
    </dgm:pt>
    <dgm:pt modelId="{F201FEE2-87BC-416C-A3AC-2174833911F6}" type="pres">
      <dgm:prSet presAssocID="{07E0D483-7D18-4119-9BB0-D6F575D80747}" presName="linNode" presStyleCnt="0"/>
      <dgm:spPr/>
    </dgm:pt>
    <dgm:pt modelId="{5ACAEDF9-FE63-44E0-9037-62983C2F9364}" type="pres">
      <dgm:prSet presAssocID="{07E0D483-7D18-4119-9BB0-D6F575D80747}" presName="parentText" presStyleLbl="node1" presStyleIdx="3" presStyleCnt="7" custScaleX="78101" custLinFactNeighborY="-62">
        <dgm:presLayoutVars>
          <dgm:chMax val="1"/>
          <dgm:bulletEnabled val="1"/>
        </dgm:presLayoutVars>
      </dgm:prSet>
      <dgm:spPr/>
      <dgm:t>
        <a:bodyPr/>
        <a:lstStyle/>
        <a:p>
          <a:endParaRPr lang="en-US"/>
        </a:p>
      </dgm:t>
    </dgm:pt>
    <dgm:pt modelId="{423761B0-26EB-4C93-A017-02F6E32A7FFF}" type="pres">
      <dgm:prSet presAssocID="{07E0D483-7D18-4119-9BB0-D6F575D80747}" presName="descendantText" presStyleLbl="alignAccFollowNode1" presStyleIdx="3" presStyleCnt="7" custScaleX="108732">
        <dgm:presLayoutVars>
          <dgm:bulletEnabled val="1"/>
        </dgm:presLayoutVars>
      </dgm:prSet>
      <dgm:spPr/>
      <dgm:t>
        <a:bodyPr/>
        <a:lstStyle/>
        <a:p>
          <a:endParaRPr lang="en-US"/>
        </a:p>
      </dgm:t>
    </dgm:pt>
    <dgm:pt modelId="{548B7FF2-21C7-4E4F-8785-F91C0BA35293}" type="pres">
      <dgm:prSet presAssocID="{B7D713DE-5762-4995-9438-ECD4E650FB5C}" presName="sp" presStyleCnt="0"/>
      <dgm:spPr/>
    </dgm:pt>
    <dgm:pt modelId="{ABDC4B01-7F04-4BF2-BBEE-C7673DD0C9A4}" type="pres">
      <dgm:prSet presAssocID="{AE818D9D-20A6-45FD-8EA2-B46BAE3CBEAE}" presName="linNode" presStyleCnt="0"/>
      <dgm:spPr/>
    </dgm:pt>
    <dgm:pt modelId="{33D92FD7-C572-4381-8402-F88D2CB7CD3F}" type="pres">
      <dgm:prSet presAssocID="{AE818D9D-20A6-45FD-8EA2-B46BAE3CBEAE}" presName="parentText" presStyleLbl="node1" presStyleIdx="4" presStyleCnt="7" custScaleX="78101">
        <dgm:presLayoutVars>
          <dgm:chMax val="1"/>
          <dgm:bulletEnabled val="1"/>
        </dgm:presLayoutVars>
      </dgm:prSet>
      <dgm:spPr/>
      <dgm:t>
        <a:bodyPr/>
        <a:lstStyle/>
        <a:p>
          <a:endParaRPr lang="en-US"/>
        </a:p>
      </dgm:t>
    </dgm:pt>
    <dgm:pt modelId="{0869088F-EAFD-40A9-BBE9-043723FDC640}" type="pres">
      <dgm:prSet presAssocID="{AE818D9D-20A6-45FD-8EA2-B46BAE3CBEAE}" presName="descendantText" presStyleLbl="alignAccFollowNode1" presStyleIdx="4" presStyleCnt="7" custScaleX="108732">
        <dgm:presLayoutVars>
          <dgm:bulletEnabled val="1"/>
        </dgm:presLayoutVars>
      </dgm:prSet>
      <dgm:spPr/>
      <dgm:t>
        <a:bodyPr/>
        <a:lstStyle/>
        <a:p>
          <a:endParaRPr lang="en-US"/>
        </a:p>
      </dgm:t>
    </dgm:pt>
    <dgm:pt modelId="{FDAD3E47-ABAA-471C-877B-236092A3BD87}" type="pres">
      <dgm:prSet presAssocID="{23BDFF6A-618D-423E-B88C-2EE747653863}" presName="sp" presStyleCnt="0"/>
      <dgm:spPr/>
    </dgm:pt>
    <dgm:pt modelId="{2F550F4D-2F38-4AE3-A288-CDF5A3650F66}" type="pres">
      <dgm:prSet presAssocID="{9E191133-150E-40B2-81F4-BC975A951CC7}" presName="linNode" presStyleCnt="0"/>
      <dgm:spPr/>
    </dgm:pt>
    <dgm:pt modelId="{F8154640-EE80-44A4-9145-BF43E606C091}" type="pres">
      <dgm:prSet presAssocID="{9E191133-150E-40B2-81F4-BC975A951CC7}" presName="parentText" presStyleLbl="node1" presStyleIdx="5" presStyleCnt="7" custScaleX="78101">
        <dgm:presLayoutVars>
          <dgm:chMax val="1"/>
          <dgm:bulletEnabled val="1"/>
        </dgm:presLayoutVars>
      </dgm:prSet>
      <dgm:spPr/>
      <dgm:t>
        <a:bodyPr/>
        <a:lstStyle/>
        <a:p>
          <a:endParaRPr lang="en-US"/>
        </a:p>
      </dgm:t>
    </dgm:pt>
    <dgm:pt modelId="{65088283-CF0C-4705-9BB8-83F70D1054D9}" type="pres">
      <dgm:prSet presAssocID="{9E191133-150E-40B2-81F4-BC975A951CC7}" presName="descendantText" presStyleLbl="alignAccFollowNode1" presStyleIdx="5" presStyleCnt="7" custScaleX="108732">
        <dgm:presLayoutVars>
          <dgm:bulletEnabled val="1"/>
        </dgm:presLayoutVars>
      </dgm:prSet>
      <dgm:spPr/>
      <dgm:t>
        <a:bodyPr/>
        <a:lstStyle/>
        <a:p>
          <a:endParaRPr lang="en-US"/>
        </a:p>
      </dgm:t>
    </dgm:pt>
    <dgm:pt modelId="{79916302-45DB-4BD1-A9D8-599114C9E309}" type="pres">
      <dgm:prSet presAssocID="{E970DF9C-33C6-4749-B322-F12715DC2B44}" presName="sp" presStyleCnt="0"/>
      <dgm:spPr/>
    </dgm:pt>
    <dgm:pt modelId="{947E4A79-4EB4-452F-943A-7F57561D8153}" type="pres">
      <dgm:prSet presAssocID="{5D577E2D-C328-4B31-B54D-447DF5DCCC25}" presName="linNode" presStyleCnt="0"/>
      <dgm:spPr/>
    </dgm:pt>
    <dgm:pt modelId="{0522F6DA-C5E1-4338-BE2B-1944F0E1D5DF}" type="pres">
      <dgm:prSet presAssocID="{5D577E2D-C328-4B31-B54D-447DF5DCCC25}" presName="parentText" presStyleLbl="node1" presStyleIdx="6" presStyleCnt="7" custScaleX="78101">
        <dgm:presLayoutVars>
          <dgm:chMax val="1"/>
          <dgm:bulletEnabled val="1"/>
        </dgm:presLayoutVars>
      </dgm:prSet>
      <dgm:spPr/>
      <dgm:t>
        <a:bodyPr/>
        <a:lstStyle/>
        <a:p>
          <a:endParaRPr lang="en-US"/>
        </a:p>
      </dgm:t>
    </dgm:pt>
    <dgm:pt modelId="{444F03DD-BBA3-4B5B-A76E-8DDBFFDF3A67}" type="pres">
      <dgm:prSet presAssocID="{5D577E2D-C328-4B31-B54D-447DF5DCCC25}" presName="descendantText" presStyleLbl="alignAccFollowNode1" presStyleIdx="6" presStyleCnt="7" custScaleX="108732">
        <dgm:presLayoutVars>
          <dgm:bulletEnabled val="1"/>
        </dgm:presLayoutVars>
      </dgm:prSet>
      <dgm:spPr/>
      <dgm:t>
        <a:bodyPr/>
        <a:lstStyle/>
        <a:p>
          <a:endParaRPr lang="en-US"/>
        </a:p>
      </dgm:t>
    </dgm:pt>
  </dgm:ptLst>
  <dgm:cxnLst>
    <dgm:cxn modelId="{54259A6E-2C24-41C8-AE51-4096B326F82D}" type="presOf" srcId="{FE33553C-7233-4092-B43E-772BA3C2526A}" destId="{974CCE92-CD4A-43DC-9B1E-863647897D2A}" srcOrd="0" destOrd="0" presId="urn:microsoft.com/office/officeart/2005/8/layout/vList5"/>
    <dgm:cxn modelId="{80C725BA-037A-4A7C-A9E3-29718C5DFF8E}" type="presOf" srcId="{303BC1AC-2E0C-4077-A344-006A199D012C}" destId="{0869088F-EAFD-40A9-BBE9-043723FDC640}" srcOrd="0" destOrd="0" presId="urn:microsoft.com/office/officeart/2005/8/layout/vList5"/>
    <dgm:cxn modelId="{7EC65D20-F514-4636-84BB-FB2E275860E6}" type="presOf" srcId="{A4599BF7-F32E-43B1-B2E0-A80D08ABAEDC}" destId="{444F03DD-BBA3-4B5B-A76E-8DDBFFDF3A67}" srcOrd="0" destOrd="0" presId="urn:microsoft.com/office/officeart/2005/8/layout/vList5"/>
    <dgm:cxn modelId="{C89FF1DC-325E-4F07-875A-56A97E9A125F}" type="presOf" srcId="{07E0D483-7D18-4119-9BB0-D6F575D80747}" destId="{5ACAEDF9-FE63-44E0-9037-62983C2F9364}" srcOrd="0" destOrd="0" presId="urn:microsoft.com/office/officeart/2005/8/layout/vList5"/>
    <dgm:cxn modelId="{9EF32C0E-76F1-4081-8C72-65A201949216}" type="presOf" srcId="{5FBCE67A-5FD8-4294-9D67-297954E5E320}" destId="{423761B0-26EB-4C93-A017-02F6E32A7FFF}" srcOrd="0" destOrd="0" presId="urn:microsoft.com/office/officeart/2005/8/layout/vList5"/>
    <dgm:cxn modelId="{123424F7-CF18-4D15-98B2-E313962234D0}" srcId="{9AC3CD6F-9AC9-4420-A1D8-7BA6055CD054}" destId="{59D8BC40-24A7-44FA-947F-BB6990C5754B}" srcOrd="0" destOrd="0" parTransId="{741AF6C9-AA1A-43E1-9854-0E2D8758E9BA}" sibTransId="{144D14C7-29CB-4879-B84E-6A659EBBF9B6}"/>
    <dgm:cxn modelId="{2E128AE9-6CA8-451F-ABC4-246534742983}" srcId="{EF41B5A2-A6E7-47D0-BD36-D4CF0780C1CA}" destId="{87F4323F-4AF7-4C19-9778-2139F7D2CB5C}" srcOrd="0" destOrd="0" parTransId="{3ABA8BFF-651A-40F2-9FC9-9161DA452AB4}" sibTransId="{92A9C7A6-EB7D-4457-97EE-5968A7D6A020}"/>
    <dgm:cxn modelId="{27D59319-084D-4DC9-99FE-75C36AAD6DDB}" srcId="{DFF55345-9382-4F1D-9E7C-65FCE53EE6C9}" destId="{9AC3CD6F-9AC9-4420-A1D8-7BA6055CD054}" srcOrd="1" destOrd="0" parTransId="{8FDEDD36-8939-40A9-A8ED-25B10C9093DA}" sibTransId="{00D04113-F512-4DC4-819A-5980507E3BF7}"/>
    <dgm:cxn modelId="{355DA936-6E93-42DA-8076-BC4392BA7EB1}" type="presOf" srcId="{8B54DFE3-B0B0-4403-86CD-0274E57F5C28}" destId="{8DC1EBE9-4676-4354-B634-04A71891CA6E}" srcOrd="0" destOrd="0" presId="urn:microsoft.com/office/officeart/2005/8/layout/vList5"/>
    <dgm:cxn modelId="{06CAA7C5-E388-4512-BD2D-DC465786DC98}" srcId="{DFF55345-9382-4F1D-9E7C-65FCE53EE6C9}" destId="{8B54DFE3-B0B0-4403-86CD-0274E57F5C28}" srcOrd="0" destOrd="0" parTransId="{84FA4ABA-AC8D-41DF-AE46-C9B5C199BD71}" sibTransId="{3C6A229E-1A77-473A-AC89-751568070E07}"/>
    <dgm:cxn modelId="{8DEF1826-B463-4FC7-A3AC-60D6B35552C0}" type="presOf" srcId="{59D8BC40-24A7-44FA-947F-BB6990C5754B}" destId="{897A5389-CA53-43CF-8613-1D896F98849D}" srcOrd="0" destOrd="0" presId="urn:microsoft.com/office/officeart/2005/8/layout/vList5"/>
    <dgm:cxn modelId="{36F195CA-90C1-4267-B60E-1F44EE4E43AA}" srcId="{9E191133-150E-40B2-81F4-BC975A951CC7}" destId="{B009785E-9D89-4915-87AC-F95416067D64}" srcOrd="0" destOrd="0" parTransId="{B69FBEC1-4707-4A1E-B8CA-69AF085F5393}" sibTransId="{88E62F08-02A0-4AE6-8C0B-6C0FFB0CBF9B}"/>
    <dgm:cxn modelId="{F97484DE-AF80-4EFF-BAC4-FF5E915718B8}" srcId="{DFF55345-9382-4F1D-9E7C-65FCE53EE6C9}" destId="{AE818D9D-20A6-45FD-8EA2-B46BAE3CBEAE}" srcOrd="4" destOrd="0" parTransId="{F275705A-B778-44CB-9308-E037433C4D9A}" sibTransId="{23BDFF6A-618D-423E-B88C-2EE747653863}"/>
    <dgm:cxn modelId="{A20C1730-EC91-4990-8E86-A87E30F891B4}" srcId="{DFF55345-9382-4F1D-9E7C-65FCE53EE6C9}" destId="{9E191133-150E-40B2-81F4-BC975A951CC7}" srcOrd="5" destOrd="0" parTransId="{8445EE36-A56A-48B1-9AE8-FDC1760C9A83}" sibTransId="{E970DF9C-33C6-4749-B322-F12715DC2B44}"/>
    <dgm:cxn modelId="{871DFB8B-4C65-4F29-A0D3-CC22CB5CABD8}" type="presOf" srcId="{87F4323F-4AF7-4C19-9778-2139F7D2CB5C}" destId="{2D2398D4-499B-4619-9AAB-A8A7A4D5429D}" srcOrd="0" destOrd="0" presId="urn:microsoft.com/office/officeart/2005/8/layout/vList5"/>
    <dgm:cxn modelId="{6B8E27F5-09B1-4B24-89D7-6E0FC41F5EBF}" type="presOf" srcId="{EF41B5A2-A6E7-47D0-BD36-D4CF0780C1CA}" destId="{0C1324AC-8F80-4721-8C7B-1D162766D71D}" srcOrd="0" destOrd="0" presId="urn:microsoft.com/office/officeart/2005/8/layout/vList5"/>
    <dgm:cxn modelId="{D90473F6-D771-47BE-AF80-2022DEA82081}" type="presOf" srcId="{5D577E2D-C328-4B31-B54D-447DF5DCCC25}" destId="{0522F6DA-C5E1-4338-BE2B-1944F0E1D5DF}" srcOrd="0" destOrd="0" presId="urn:microsoft.com/office/officeart/2005/8/layout/vList5"/>
    <dgm:cxn modelId="{6EF8958C-0F99-4E34-8659-2A21941876FF}" srcId="{5D577E2D-C328-4B31-B54D-447DF5DCCC25}" destId="{A4599BF7-F32E-43B1-B2E0-A80D08ABAEDC}" srcOrd="0" destOrd="0" parTransId="{A0206AAE-6F75-4B4F-AAC6-17F257864EB9}" sibTransId="{29A40502-E809-4710-9736-7B92FDCB2BB6}"/>
    <dgm:cxn modelId="{7E681BD0-4D7E-4B15-9226-7BC355616FA6}" type="presOf" srcId="{9AC3CD6F-9AC9-4420-A1D8-7BA6055CD054}" destId="{50DDC387-1AB8-48AD-B549-33C4146744B4}" srcOrd="0" destOrd="0" presId="urn:microsoft.com/office/officeart/2005/8/layout/vList5"/>
    <dgm:cxn modelId="{98115AA1-512D-451B-B8A8-CD16AF021924}" type="presOf" srcId="{B009785E-9D89-4915-87AC-F95416067D64}" destId="{65088283-CF0C-4705-9BB8-83F70D1054D9}" srcOrd="0" destOrd="0" presId="urn:microsoft.com/office/officeart/2005/8/layout/vList5"/>
    <dgm:cxn modelId="{A40563B5-C74E-41FE-83F1-076775AEB8E7}" srcId="{DFF55345-9382-4F1D-9E7C-65FCE53EE6C9}" destId="{07E0D483-7D18-4119-9BB0-D6F575D80747}" srcOrd="3" destOrd="0" parTransId="{2C60E5F4-533D-43E8-A181-0056442B4E2A}" sibTransId="{B7D713DE-5762-4995-9438-ECD4E650FB5C}"/>
    <dgm:cxn modelId="{3C4243EC-270A-468B-9853-104B2F647B44}" type="presOf" srcId="{AE818D9D-20A6-45FD-8EA2-B46BAE3CBEAE}" destId="{33D92FD7-C572-4381-8402-F88D2CB7CD3F}" srcOrd="0" destOrd="0" presId="urn:microsoft.com/office/officeart/2005/8/layout/vList5"/>
    <dgm:cxn modelId="{1D0B509A-B35C-4EE7-9375-D70F38A384AD}" srcId="{DFF55345-9382-4F1D-9E7C-65FCE53EE6C9}" destId="{EF41B5A2-A6E7-47D0-BD36-D4CF0780C1CA}" srcOrd="2" destOrd="0" parTransId="{757ADBCF-50EF-441B-BBC6-2B92332DD102}" sibTransId="{B45962B0-BE2C-4819-95A3-49F6826C2113}"/>
    <dgm:cxn modelId="{688B21D6-70DD-4A92-B279-26E579CCF76F}" srcId="{AE818D9D-20A6-45FD-8EA2-B46BAE3CBEAE}" destId="{303BC1AC-2E0C-4077-A344-006A199D012C}" srcOrd="0" destOrd="0" parTransId="{C395E47E-363F-4BE2-BA54-4ED5B220E2E5}" sibTransId="{ABD7DCC9-60C8-4186-B033-E383F0CE5D6F}"/>
    <dgm:cxn modelId="{FC775FF5-D50A-4A8E-A4CE-241787C2126C}" srcId="{07E0D483-7D18-4119-9BB0-D6F575D80747}" destId="{5FBCE67A-5FD8-4294-9D67-297954E5E320}" srcOrd="0" destOrd="0" parTransId="{8C7E8C8A-9B35-4155-9667-2E2148737B55}" sibTransId="{DD85F779-8BEC-46C7-AEAF-7F714A5EEE72}"/>
    <dgm:cxn modelId="{03450C59-B8E0-4137-B89E-5651C2FBB76F}" srcId="{DFF55345-9382-4F1D-9E7C-65FCE53EE6C9}" destId="{5D577E2D-C328-4B31-B54D-447DF5DCCC25}" srcOrd="6" destOrd="0" parTransId="{11A441E8-624F-49A8-91A2-CAB329C449A8}" sibTransId="{B6BAA2F3-79A0-41CD-AC3D-7EC5F37D5353}"/>
    <dgm:cxn modelId="{ACBF3A9D-E41B-4898-87C9-05C5995F54C3}" type="presOf" srcId="{DFF55345-9382-4F1D-9E7C-65FCE53EE6C9}" destId="{840D5317-A5C2-4F9C-B795-37C9C5C51C6D}" srcOrd="0" destOrd="0" presId="urn:microsoft.com/office/officeart/2005/8/layout/vList5"/>
    <dgm:cxn modelId="{13242DBC-177C-41BC-AF05-55BED69D0415}" srcId="{8B54DFE3-B0B0-4403-86CD-0274E57F5C28}" destId="{FE33553C-7233-4092-B43E-772BA3C2526A}" srcOrd="0" destOrd="0" parTransId="{4F45DAC4-58FC-4981-8547-DC9CD9BA6DE0}" sibTransId="{BDB337BE-BD33-49F6-8DC3-5AF2303B88C0}"/>
    <dgm:cxn modelId="{F1FA4AC2-6EE3-4E5A-9818-F93F470BB656}" type="presOf" srcId="{9E191133-150E-40B2-81F4-BC975A951CC7}" destId="{F8154640-EE80-44A4-9145-BF43E606C091}" srcOrd="0" destOrd="0" presId="urn:microsoft.com/office/officeart/2005/8/layout/vList5"/>
    <dgm:cxn modelId="{D635F095-29E7-44CB-9361-6354186B45D1}" type="presParOf" srcId="{840D5317-A5C2-4F9C-B795-37C9C5C51C6D}" destId="{228A117C-C66F-49C6-B9CD-E9169F725B7D}" srcOrd="0" destOrd="0" presId="urn:microsoft.com/office/officeart/2005/8/layout/vList5"/>
    <dgm:cxn modelId="{677C6F32-ABE9-46F1-96ED-1E4CB97CB669}" type="presParOf" srcId="{228A117C-C66F-49C6-B9CD-E9169F725B7D}" destId="{8DC1EBE9-4676-4354-B634-04A71891CA6E}" srcOrd="0" destOrd="0" presId="urn:microsoft.com/office/officeart/2005/8/layout/vList5"/>
    <dgm:cxn modelId="{8FC7D9A5-4FCD-43A9-A518-AFEADCAED54C}" type="presParOf" srcId="{228A117C-C66F-49C6-B9CD-E9169F725B7D}" destId="{974CCE92-CD4A-43DC-9B1E-863647897D2A}" srcOrd="1" destOrd="0" presId="urn:microsoft.com/office/officeart/2005/8/layout/vList5"/>
    <dgm:cxn modelId="{063A15CC-8667-4157-B9FC-64DC5CCEEEE9}" type="presParOf" srcId="{840D5317-A5C2-4F9C-B795-37C9C5C51C6D}" destId="{92FFE98D-59F1-4F73-BAAE-761D4261FF40}" srcOrd="1" destOrd="0" presId="urn:microsoft.com/office/officeart/2005/8/layout/vList5"/>
    <dgm:cxn modelId="{480DBD6D-1A7F-4D80-BA14-FFA8AEEF32E6}" type="presParOf" srcId="{840D5317-A5C2-4F9C-B795-37C9C5C51C6D}" destId="{504C3FAD-A0A5-4C31-85DE-6AE562DD1E0C}" srcOrd="2" destOrd="0" presId="urn:microsoft.com/office/officeart/2005/8/layout/vList5"/>
    <dgm:cxn modelId="{8A22C20D-5B95-4AA5-9796-22B9C8A6E3E0}" type="presParOf" srcId="{504C3FAD-A0A5-4C31-85DE-6AE562DD1E0C}" destId="{50DDC387-1AB8-48AD-B549-33C4146744B4}" srcOrd="0" destOrd="0" presId="urn:microsoft.com/office/officeart/2005/8/layout/vList5"/>
    <dgm:cxn modelId="{0B675600-7AE7-48BA-BCE1-8D54AE77A91A}" type="presParOf" srcId="{504C3FAD-A0A5-4C31-85DE-6AE562DD1E0C}" destId="{897A5389-CA53-43CF-8613-1D896F98849D}" srcOrd="1" destOrd="0" presId="urn:microsoft.com/office/officeart/2005/8/layout/vList5"/>
    <dgm:cxn modelId="{C29AC52F-E4BF-4E58-99E5-A23AA15D4495}" type="presParOf" srcId="{840D5317-A5C2-4F9C-B795-37C9C5C51C6D}" destId="{517960C0-40DD-45FD-A176-B2A6DD7CD3E1}" srcOrd="3" destOrd="0" presId="urn:microsoft.com/office/officeart/2005/8/layout/vList5"/>
    <dgm:cxn modelId="{532C5A63-3ABC-410A-B6CA-2B9BE60A3768}" type="presParOf" srcId="{840D5317-A5C2-4F9C-B795-37C9C5C51C6D}" destId="{006C61F1-8D16-47BB-BFB7-A52476B2A35C}" srcOrd="4" destOrd="0" presId="urn:microsoft.com/office/officeart/2005/8/layout/vList5"/>
    <dgm:cxn modelId="{8BE8590B-1995-4DE3-9084-525A1052C880}" type="presParOf" srcId="{006C61F1-8D16-47BB-BFB7-A52476B2A35C}" destId="{0C1324AC-8F80-4721-8C7B-1D162766D71D}" srcOrd="0" destOrd="0" presId="urn:microsoft.com/office/officeart/2005/8/layout/vList5"/>
    <dgm:cxn modelId="{48D10E73-3931-4DAB-9C5D-1F5341C3DB7B}" type="presParOf" srcId="{006C61F1-8D16-47BB-BFB7-A52476B2A35C}" destId="{2D2398D4-499B-4619-9AAB-A8A7A4D5429D}" srcOrd="1" destOrd="0" presId="urn:microsoft.com/office/officeart/2005/8/layout/vList5"/>
    <dgm:cxn modelId="{A81921BB-D7B8-4D30-98D9-96A434A195C3}" type="presParOf" srcId="{840D5317-A5C2-4F9C-B795-37C9C5C51C6D}" destId="{BE62A215-2930-4114-8C3E-5EBBA91C235F}" srcOrd="5" destOrd="0" presId="urn:microsoft.com/office/officeart/2005/8/layout/vList5"/>
    <dgm:cxn modelId="{80CE1F79-FDD9-41EC-B73E-DC5B60EDEB69}" type="presParOf" srcId="{840D5317-A5C2-4F9C-B795-37C9C5C51C6D}" destId="{F201FEE2-87BC-416C-A3AC-2174833911F6}" srcOrd="6" destOrd="0" presId="urn:microsoft.com/office/officeart/2005/8/layout/vList5"/>
    <dgm:cxn modelId="{FF58D13B-6297-4794-A8B0-317D14B01B49}" type="presParOf" srcId="{F201FEE2-87BC-416C-A3AC-2174833911F6}" destId="{5ACAEDF9-FE63-44E0-9037-62983C2F9364}" srcOrd="0" destOrd="0" presId="urn:microsoft.com/office/officeart/2005/8/layout/vList5"/>
    <dgm:cxn modelId="{8423C203-A0E1-4ACB-BEB7-0C54BBBCC264}" type="presParOf" srcId="{F201FEE2-87BC-416C-A3AC-2174833911F6}" destId="{423761B0-26EB-4C93-A017-02F6E32A7FFF}" srcOrd="1" destOrd="0" presId="urn:microsoft.com/office/officeart/2005/8/layout/vList5"/>
    <dgm:cxn modelId="{CE6A191F-8469-4361-827C-8919F0217D14}" type="presParOf" srcId="{840D5317-A5C2-4F9C-B795-37C9C5C51C6D}" destId="{548B7FF2-21C7-4E4F-8785-F91C0BA35293}" srcOrd="7" destOrd="0" presId="urn:microsoft.com/office/officeart/2005/8/layout/vList5"/>
    <dgm:cxn modelId="{D7BB19BE-554E-4DCD-BB68-7A9228C9CE67}" type="presParOf" srcId="{840D5317-A5C2-4F9C-B795-37C9C5C51C6D}" destId="{ABDC4B01-7F04-4BF2-BBEE-C7673DD0C9A4}" srcOrd="8" destOrd="0" presId="urn:microsoft.com/office/officeart/2005/8/layout/vList5"/>
    <dgm:cxn modelId="{BC702AA3-9336-4D88-94E9-138138BED909}" type="presParOf" srcId="{ABDC4B01-7F04-4BF2-BBEE-C7673DD0C9A4}" destId="{33D92FD7-C572-4381-8402-F88D2CB7CD3F}" srcOrd="0" destOrd="0" presId="urn:microsoft.com/office/officeart/2005/8/layout/vList5"/>
    <dgm:cxn modelId="{45E0E45E-97D1-40C6-8DA5-BE2542A28844}" type="presParOf" srcId="{ABDC4B01-7F04-4BF2-BBEE-C7673DD0C9A4}" destId="{0869088F-EAFD-40A9-BBE9-043723FDC640}" srcOrd="1" destOrd="0" presId="urn:microsoft.com/office/officeart/2005/8/layout/vList5"/>
    <dgm:cxn modelId="{62EE3B6A-863B-453E-AB45-977EDAD55B9D}" type="presParOf" srcId="{840D5317-A5C2-4F9C-B795-37C9C5C51C6D}" destId="{FDAD3E47-ABAA-471C-877B-236092A3BD87}" srcOrd="9" destOrd="0" presId="urn:microsoft.com/office/officeart/2005/8/layout/vList5"/>
    <dgm:cxn modelId="{AD1AC2E4-BBA5-4E01-8033-9216E70E2F9E}" type="presParOf" srcId="{840D5317-A5C2-4F9C-B795-37C9C5C51C6D}" destId="{2F550F4D-2F38-4AE3-A288-CDF5A3650F66}" srcOrd="10" destOrd="0" presId="urn:microsoft.com/office/officeart/2005/8/layout/vList5"/>
    <dgm:cxn modelId="{62AE82BC-E034-4EAF-861C-2B25F8D82121}" type="presParOf" srcId="{2F550F4D-2F38-4AE3-A288-CDF5A3650F66}" destId="{F8154640-EE80-44A4-9145-BF43E606C091}" srcOrd="0" destOrd="0" presId="urn:microsoft.com/office/officeart/2005/8/layout/vList5"/>
    <dgm:cxn modelId="{B2E5FC0C-9125-4A64-8F11-2267B6F360F2}" type="presParOf" srcId="{2F550F4D-2F38-4AE3-A288-CDF5A3650F66}" destId="{65088283-CF0C-4705-9BB8-83F70D1054D9}" srcOrd="1" destOrd="0" presId="urn:microsoft.com/office/officeart/2005/8/layout/vList5"/>
    <dgm:cxn modelId="{2F17AF49-EC45-434F-98F0-30EF090C68F7}" type="presParOf" srcId="{840D5317-A5C2-4F9C-B795-37C9C5C51C6D}" destId="{79916302-45DB-4BD1-A9D8-599114C9E309}" srcOrd="11" destOrd="0" presId="urn:microsoft.com/office/officeart/2005/8/layout/vList5"/>
    <dgm:cxn modelId="{DDD91D5B-852E-4E54-94C7-D0A7CC5E4DEC}" type="presParOf" srcId="{840D5317-A5C2-4F9C-B795-37C9C5C51C6D}" destId="{947E4A79-4EB4-452F-943A-7F57561D8153}" srcOrd="12" destOrd="0" presId="urn:microsoft.com/office/officeart/2005/8/layout/vList5"/>
    <dgm:cxn modelId="{0EEC4F3D-FD69-4B66-95E7-27EEE4050B87}" type="presParOf" srcId="{947E4A79-4EB4-452F-943A-7F57561D8153}" destId="{0522F6DA-C5E1-4338-BE2B-1944F0E1D5DF}" srcOrd="0" destOrd="0" presId="urn:microsoft.com/office/officeart/2005/8/layout/vList5"/>
    <dgm:cxn modelId="{AD18C953-8B22-43D8-96C3-330D9D64FA1D}" type="presParOf" srcId="{947E4A79-4EB4-452F-943A-7F57561D8153}" destId="{444F03DD-BBA3-4B5B-A76E-8DDBFFDF3A6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tx2">
            <a:lumMod val="60000"/>
            <a:lumOff val="40000"/>
          </a:schemeClr>
        </a:solidFill>
      </dgm:spPr>
      <dgm:t>
        <a:bodyPr/>
        <a:lstStyle/>
        <a:p>
          <a:r>
            <a:rPr lang="en-US" sz="2200" b="1" dirty="0" smtClean="0"/>
            <a:t>Application</a:t>
          </a:r>
          <a:endParaRPr lang="en-US" sz="2200" b="1" dirty="0"/>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accent5">
            <a:lumMod val="50000"/>
          </a:schemeClr>
        </a:solidFill>
      </dgm:spPr>
      <dgm:t>
        <a:bodyPr/>
        <a:lstStyle/>
        <a:p>
          <a:r>
            <a:rPr lang="en-US" sz="2200" b="1" dirty="0" smtClean="0"/>
            <a:t>Transport</a:t>
          </a:r>
          <a:endParaRPr lang="en-US" sz="2200" b="1" dirty="0"/>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75000"/>
          </a:schemeClr>
        </a:solidFill>
      </dgm:spPr>
      <dgm:t>
        <a:bodyPr/>
        <a:lstStyle/>
        <a:p>
          <a:r>
            <a:rPr lang="en-US" sz="2200" b="1" dirty="0" smtClean="0"/>
            <a:t>Internet</a:t>
          </a:r>
          <a:endParaRPr lang="en-US" sz="2200" b="1" dirty="0"/>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t>Network Access</a:t>
          </a:r>
          <a:endParaRPr lang="en-US" sz="2200" b="1" dirty="0"/>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0" presStyleCnt="4"/>
      <dgm:spPr>
        <a:blipFill rotWithShape="0">
          <a:blip xmlns:r="http://schemas.openxmlformats.org/officeDocument/2006/relationships" r:embed="rId1"/>
          <a:stretch>
            <a:fillRect/>
          </a:stretch>
        </a:blipFill>
      </dgm:spPr>
      <dgm:t>
        <a:bodyPr/>
        <a:lstStyle/>
        <a:p>
          <a:endParaRPr lang="en-US"/>
        </a:p>
      </dgm:t>
    </dgm:pt>
    <dgm:pt modelId="{05A2EFBB-296C-471A-8F22-5FE03A36549B}" type="pres">
      <dgm:prSet presAssocID="{201831DC-85B7-4870-9305-396E7C6F6B11}" presName="txShp" presStyleLbl="node1" presStyleIdx="0" presStyleCnt="4" custLinFactNeighborY="-1074">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1" presStyleCnt="4"/>
      <dgm:spPr>
        <a:blipFill rotWithShape="0">
          <a:blip xmlns:r="http://schemas.openxmlformats.org/officeDocument/2006/relationships" r:embed="rId2"/>
          <a:stretch>
            <a:fillRect/>
          </a:stretch>
        </a:blipFill>
      </dgm:spPr>
      <dgm:t>
        <a:bodyPr/>
        <a:lstStyle/>
        <a:p>
          <a:endParaRPr lang="en-US"/>
        </a:p>
      </dgm:t>
    </dgm:pt>
    <dgm:pt modelId="{70F75F8A-F263-4690-A35E-16BA81C541B0}" type="pres">
      <dgm:prSet presAssocID="{2BCAD9C4-93C5-4714-A00E-D8DA738C28D6}" presName="txShp" presStyleLbl="node1" presStyleIdx="1" presStyleCnt="4">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2" presStyleCnt="4"/>
      <dgm:spPr>
        <a:blipFill rotWithShape="0">
          <a:blip xmlns:r="http://schemas.openxmlformats.org/officeDocument/2006/relationships" r:embed="rId3"/>
          <a:stretch>
            <a:fillRect/>
          </a:stretch>
        </a:blipFill>
      </dgm:spPr>
      <dgm:t>
        <a:bodyPr/>
        <a:lstStyle/>
        <a:p>
          <a:endParaRPr lang="en-US"/>
        </a:p>
      </dgm:t>
    </dgm:pt>
    <dgm:pt modelId="{CFC704FA-65D0-4757-8F24-35F869614A4B}" type="pres">
      <dgm:prSet presAssocID="{F2082B73-C031-4926-BE32-C081BBC421CD}" presName="txShp" presStyleLbl="node1" presStyleIdx="2" presStyleCnt="4">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3" presStyleCnt="4"/>
      <dgm:spPr>
        <a:blipFill rotWithShape="0">
          <a:blip xmlns:r="http://schemas.openxmlformats.org/officeDocument/2006/relationships" r:embed="rId4"/>
          <a:stretch>
            <a:fillRect/>
          </a:stretch>
        </a:blipFill>
      </dgm:spPr>
      <dgm:t>
        <a:bodyPr/>
        <a:lstStyle/>
        <a:p>
          <a:endParaRPr lang="en-US"/>
        </a:p>
      </dgm:t>
    </dgm:pt>
    <dgm:pt modelId="{DA13F3E4-4262-4D3A-8C2A-B100A7736C16}" type="pres">
      <dgm:prSet presAssocID="{EA25E0D2-E28D-4A35-B219-656DAD153DBD}" presName="txShp" presStyleLbl="node1" presStyleIdx="3" presStyleCnt="4">
        <dgm:presLayoutVars>
          <dgm:bulletEnabled val="1"/>
        </dgm:presLayoutVars>
      </dgm:prSet>
      <dgm:spPr/>
      <dgm:t>
        <a:bodyPr/>
        <a:lstStyle/>
        <a:p>
          <a:endParaRPr lang="en-US"/>
        </a:p>
      </dgm:t>
    </dgm:pt>
  </dgm:ptLst>
  <dgm:cxnLst>
    <dgm:cxn modelId="{6D63CED7-C320-480C-B145-F88A368388EF}" type="presOf" srcId="{2BCAD9C4-93C5-4714-A00E-D8DA738C28D6}" destId="{70F75F8A-F263-4690-A35E-16BA81C541B0}" srcOrd="0" destOrd="0" presId="urn:microsoft.com/office/officeart/2005/8/layout/vList3#1"/>
    <dgm:cxn modelId="{8931A0A2-22E5-45D9-8321-F960C543C8D6}" srcId="{8C73B9A6-E9B8-433B-8866-79BED0DA66EC}" destId="{F2082B73-C031-4926-BE32-C081BBC421CD}" srcOrd="2" destOrd="0" parTransId="{40306339-048F-4A3D-84BF-7555EC9255C5}" sibTransId="{DA15EADE-0D54-42E9-A362-2583C212894E}"/>
    <dgm:cxn modelId="{8CC4F16E-3184-4F41-A8DA-B45AB1C49F7D}" srcId="{8C73B9A6-E9B8-433B-8866-79BED0DA66EC}" destId="{EA25E0D2-E28D-4A35-B219-656DAD153DBD}" srcOrd="3" destOrd="0" parTransId="{D4F24B45-F74C-4E2D-AB86-2E211EB9889F}" sibTransId="{EC4D9FE4-096D-4449-A56A-7DBF1852ECCC}"/>
    <dgm:cxn modelId="{650C3CAD-7BEA-4C36-8512-0B23C01F9E57}" type="presOf" srcId="{EA25E0D2-E28D-4A35-B219-656DAD153DBD}" destId="{DA13F3E4-4262-4D3A-8C2A-B100A7736C16}" srcOrd="0" destOrd="0" presId="urn:microsoft.com/office/officeart/2005/8/layout/vList3#1"/>
    <dgm:cxn modelId="{182B575B-ED04-45B4-AC66-B551D6CB5D2E}" type="presOf" srcId="{F2082B73-C031-4926-BE32-C081BBC421CD}" destId="{CFC704FA-65D0-4757-8F24-35F869614A4B}" srcOrd="0" destOrd="0" presId="urn:microsoft.com/office/officeart/2005/8/layout/vList3#1"/>
    <dgm:cxn modelId="{10BBD1FF-D2FD-4DBA-8DEA-78BA29B92FC5}" type="presOf" srcId="{201831DC-85B7-4870-9305-396E7C6F6B11}" destId="{05A2EFBB-296C-471A-8F22-5FE03A36549B}" srcOrd="0" destOrd="0" presId="urn:microsoft.com/office/officeart/2005/8/layout/vList3#1"/>
    <dgm:cxn modelId="{B534A17F-FF71-4463-8BD3-AB785629D8D0}" srcId="{8C73B9A6-E9B8-433B-8866-79BED0DA66EC}" destId="{2BCAD9C4-93C5-4714-A00E-D8DA738C28D6}" srcOrd="1" destOrd="0" parTransId="{93974DD1-25F8-45DA-9E54-E892A3CB07DF}" sibTransId="{540547B5-CE20-41F8-89C9-41A2B1328418}"/>
    <dgm:cxn modelId="{64D0CA0F-40FC-4A8D-802E-3A735C4F56A1}" srcId="{8C73B9A6-E9B8-433B-8866-79BED0DA66EC}" destId="{201831DC-85B7-4870-9305-396E7C6F6B11}" srcOrd="0" destOrd="0" parTransId="{62CC1578-DD3E-472E-9DE1-B417A49883A8}" sibTransId="{E249BBF1-CA71-450A-9E00-33458725BD77}"/>
    <dgm:cxn modelId="{93648E9A-A60F-48D2-874D-9A65077021D4}" type="presOf" srcId="{8C73B9A6-E9B8-433B-8866-79BED0DA66EC}" destId="{1F5FCAA1-00B8-46C2-896D-77E7BDB4F4F9}" srcOrd="0" destOrd="0" presId="urn:microsoft.com/office/officeart/2005/8/layout/vList3#1"/>
    <dgm:cxn modelId="{61F09727-362B-4039-AE0A-276CB2AD7B85}" type="presParOf" srcId="{1F5FCAA1-00B8-46C2-896D-77E7BDB4F4F9}" destId="{7DD1304B-01F5-42F1-AFB7-E9EE8E2C2C1A}" srcOrd="0" destOrd="0" presId="urn:microsoft.com/office/officeart/2005/8/layout/vList3#1"/>
    <dgm:cxn modelId="{A4430EEB-A673-483E-B61A-8827B48BAE90}" type="presParOf" srcId="{7DD1304B-01F5-42F1-AFB7-E9EE8E2C2C1A}" destId="{A67387B9-8179-48A7-9AC2-C08AEB4E6302}" srcOrd="0" destOrd="0" presId="urn:microsoft.com/office/officeart/2005/8/layout/vList3#1"/>
    <dgm:cxn modelId="{F26677AA-44C5-4F6E-AEAB-AA5D5B998018}" type="presParOf" srcId="{7DD1304B-01F5-42F1-AFB7-E9EE8E2C2C1A}" destId="{05A2EFBB-296C-471A-8F22-5FE03A36549B}" srcOrd="1" destOrd="0" presId="urn:microsoft.com/office/officeart/2005/8/layout/vList3#1"/>
    <dgm:cxn modelId="{5A3BC70F-A4EF-49A8-A230-79CD7AA40533}" type="presParOf" srcId="{1F5FCAA1-00B8-46C2-896D-77E7BDB4F4F9}" destId="{67005E63-C456-481B-B472-8F900D8821F3}" srcOrd="1" destOrd="0" presId="urn:microsoft.com/office/officeart/2005/8/layout/vList3#1"/>
    <dgm:cxn modelId="{0503F053-763E-4095-8345-7332772E1212}" type="presParOf" srcId="{1F5FCAA1-00B8-46C2-896D-77E7BDB4F4F9}" destId="{79E330EF-4716-41B7-822A-0AA0328FC6AB}" srcOrd="2" destOrd="0" presId="urn:microsoft.com/office/officeart/2005/8/layout/vList3#1"/>
    <dgm:cxn modelId="{231A4743-A94D-40D1-B510-BC9D70F813C8}" type="presParOf" srcId="{79E330EF-4716-41B7-822A-0AA0328FC6AB}" destId="{7FEA462E-4C58-4850-937E-2F44C191377D}" srcOrd="0" destOrd="0" presId="urn:microsoft.com/office/officeart/2005/8/layout/vList3#1"/>
    <dgm:cxn modelId="{75177C16-4C3D-4814-B093-4D31306C6EDC}" type="presParOf" srcId="{79E330EF-4716-41B7-822A-0AA0328FC6AB}" destId="{70F75F8A-F263-4690-A35E-16BA81C541B0}" srcOrd="1" destOrd="0" presId="urn:microsoft.com/office/officeart/2005/8/layout/vList3#1"/>
    <dgm:cxn modelId="{0D43E791-8267-4A90-A704-E01AE0A5DEA1}" type="presParOf" srcId="{1F5FCAA1-00B8-46C2-896D-77E7BDB4F4F9}" destId="{0D4ACA55-D109-456F-A722-CF28B6FFC534}" srcOrd="3" destOrd="0" presId="urn:microsoft.com/office/officeart/2005/8/layout/vList3#1"/>
    <dgm:cxn modelId="{A7E1CD7D-297E-4593-A17A-83F3D934F294}" type="presParOf" srcId="{1F5FCAA1-00B8-46C2-896D-77E7BDB4F4F9}" destId="{E0098C80-62BF-4FCC-8E6B-783447421DB9}" srcOrd="4" destOrd="0" presId="urn:microsoft.com/office/officeart/2005/8/layout/vList3#1"/>
    <dgm:cxn modelId="{14BE0770-4AAB-4FA8-ADF7-8C3C7AA8718A}" type="presParOf" srcId="{E0098C80-62BF-4FCC-8E6B-783447421DB9}" destId="{9ACEA9E9-C234-4B69-A963-713092E385A1}" srcOrd="0" destOrd="0" presId="urn:microsoft.com/office/officeart/2005/8/layout/vList3#1"/>
    <dgm:cxn modelId="{DA5C57E0-7F73-45C1-BE46-4C75365C956C}" type="presParOf" srcId="{E0098C80-62BF-4FCC-8E6B-783447421DB9}" destId="{CFC704FA-65D0-4757-8F24-35F869614A4B}" srcOrd="1" destOrd="0" presId="urn:microsoft.com/office/officeart/2005/8/layout/vList3#1"/>
    <dgm:cxn modelId="{E3D74A8F-FDFD-4DB8-BF3B-9F2CDDA4A388}" type="presParOf" srcId="{1F5FCAA1-00B8-46C2-896D-77E7BDB4F4F9}" destId="{D3EA2841-6D2F-4C20-A3BA-CE5AB9885C4B}" srcOrd="5" destOrd="0" presId="urn:microsoft.com/office/officeart/2005/8/layout/vList3#1"/>
    <dgm:cxn modelId="{10087FB7-25CC-4030-BE03-3B8CAE1443B4}" type="presParOf" srcId="{1F5FCAA1-00B8-46C2-896D-77E7BDB4F4F9}" destId="{AC8BBA00-DA9F-4E80-AF97-8F3F47FA5DDB}" srcOrd="6" destOrd="0" presId="urn:microsoft.com/office/officeart/2005/8/layout/vList3#1"/>
    <dgm:cxn modelId="{B130E04A-5A1A-4B00-ACE4-E81C88691EEC}" type="presParOf" srcId="{AC8BBA00-DA9F-4E80-AF97-8F3F47FA5DDB}" destId="{2CC9A8C3-7A6E-4F4E-B1F6-CFDAD09474A1}" srcOrd="0" destOrd="0" presId="urn:microsoft.com/office/officeart/2005/8/layout/vList3#1"/>
    <dgm:cxn modelId="{3B9259B1-64CA-40DF-A2AC-F8F2F2231A4E}"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F55345-9382-4F1D-9E7C-65FCE53EE6C9}"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US"/>
        </a:p>
      </dgm:t>
    </dgm:pt>
    <dgm:pt modelId="{8B54DFE3-B0B0-4403-86CD-0274E57F5C28}">
      <dgm:prSet phldrT="[Text]"/>
      <dgm:spPr>
        <a:solidFill>
          <a:schemeClr val="tx2">
            <a:lumMod val="60000"/>
            <a:lumOff val="40000"/>
          </a:schemeClr>
        </a:solidFill>
      </dgm:spPr>
      <dgm:t>
        <a:bodyPr/>
        <a:lstStyle/>
        <a:p>
          <a:r>
            <a:rPr lang="en-US" dirty="0" smtClean="0"/>
            <a:t>Application</a:t>
          </a:r>
          <a:endParaRPr lang="en-US" dirty="0"/>
        </a:p>
      </dgm:t>
    </dgm:pt>
    <dgm:pt modelId="{84FA4ABA-AC8D-41DF-AE46-C9B5C199BD71}" type="parTrans" cxnId="{06CAA7C5-E388-4512-BD2D-DC465786DC98}">
      <dgm:prSet/>
      <dgm:spPr/>
      <dgm:t>
        <a:bodyPr/>
        <a:lstStyle/>
        <a:p>
          <a:endParaRPr lang="en-US"/>
        </a:p>
      </dgm:t>
    </dgm:pt>
    <dgm:pt modelId="{3C6A229E-1A77-473A-AC89-751568070E07}" type="sibTrans" cxnId="{06CAA7C5-E388-4512-BD2D-DC465786DC98}">
      <dgm:prSet/>
      <dgm:spPr/>
      <dgm:t>
        <a:bodyPr/>
        <a:lstStyle/>
        <a:p>
          <a:endParaRPr lang="en-US"/>
        </a:p>
      </dgm:t>
    </dgm:pt>
    <dgm:pt modelId="{07E0D483-7D18-4119-9BB0-D6F575D80747}">
      <dgm:prSet phldrT="[Text]"/>
      <dgm:spPr>
        <a:solidFill>
          <a:schemeClr val="accent5">
            <a:lumMod val="50000"/>
          </a:schemeClr>
        </a:solidFill>
      </dgm:spPr>
      <dgm:t>
        <a:bodyPr/>
        <a:lstStyle/>
        <a:p>
          <a:r>
            <a:rPr lang="en-US" dirty="0" smtClean="0"/>
            <a:t>Transport</a:t>
          </a:r>
          <a:endParaRPr lang="en-US" dirty="0"/>
        </a:p>
      </dgm:t>
    </dgm:pt>
    <dgm:pt modelId="{2C60E5F4-533D-43E8-A181-0056442B4E2A}" type="parTrans" cxnId="{A40563B5-C74E-41FE-83F1-076775AEB8E7}">
      <dgm:prSet/>
      <dgm:spPr/>
      <dgm:t>
        <a:bodyPr/>
        <a:lstStyle/>
        <a:p>
          <a:endParaRPr lang="en-US"/>
        </a:p>
      </dgm:t>
    </dgm:pt>
    <dgm:pt modelId="{B7D713DE-5762-4995-9438-ECD4E650FB5C}" type="sibTrans" cxnId="{A40563B5-C74E-41FE-83F1-076775AEB8E7}">
      <dgm:prSet/>
      <dgm:spPr/>
      <dgm:t>
        <a:bodyPr/>
        <a:lstStyle/>
        <a:p>
          <a:endParaRPr lang="en-US"/>
        </a:p>
      </dgm:t>
    </dgm:pt>
    <dgm:pt modelId="{AE818D9D-20A6-45FD-8EA2-B46BAE3CBEAE}">
      <dgm:prSet phldrT="[Text]"/>
      <dgm:spPr>
        <a:solidFill>
          <a:schemeClr val="tx2">
            <a:lumMod val="75000"/>
          </a:schemeClr>
        </a:solidFill>
      </dgm:spPr>
      <dgm:t>
        <a:bodyPr/>
        <a:lstStyle/>
        <a:p>
          <a:r>
            <a:rPr lang="en-US" dirty="0" smtClean="0"/>
            <a:t>Internet</a:t>
          </a:r>
          <a:endParaRPr lang="en-US" dirty="0"/>
        </a:p>
      </dgm:t>
    </dgm:pt>
    <dgm:pt modelId="{F275705A-B778-44CB-9308-E037433C4D9A}" type="parTrans" cxnId="{F97484DE-AF80-4EFF-BAC4-FF5E915718B8}">
      <dgm:prSet/>
      <dgm:spPr/>
      <dgm:t>
        <a:bodyPr/>
        <a:lstStyle/>
        <a:p>
          <a:endParaRPr lang="en-US"/>
        </a:p>
      </dgm:t>
    </dgm:pt>
    <dgm:pt modelId="{23BDFF6A-618D-423E-B88C-2EE747653863}" type="sibTrans" cxnId="{F97484DE-AF80-4EFF-BAC4-FF5E915718B8}">
      <dgm:prSet/>
      <dgm:spPr/>
      <dgm:t>
        <a:bodyPr/>
        <a:lstStyle/>
        <a:p>
          <a:endParaRPr lang="en-US"/>
        </a:p>
      </dgm:t>
    </dgm:pt>
    <dgm:pt modelId="{9E191133-150E-40B2-81F4-BC975A951CC7}">
      <dgm:prSet phldrT="[Text]"/>
      <dgm:spPr>
        <a:solidFill>
          <a:schemeClr val="tx2">
            <a:lumMod val="50000"/>
          </a:schemeClr>
        </a:solidFill>
      </dgm:spPr>
      <dgm:t>
        <a:bodyPr/>
        <a:lstStyle/>
        <a:p>
          <a:r>
            <a:rPr lang="en-US" dirty="0" smtClean="0"/>
            <a:t>Network Access</a:t>
          </a:r>
          <a:endParaRPr lang="en-US" dirty="0"/>
        </a:p>
      </dgm:t>
    </dgm:pt>
    <dgm:pt modelId="{8445EE36-A56A-48B1-9AE8-FDC1760C9A83}" type="parTrans" cxnId="{A20C1730-EC91-4990-8E86-A87E30F891B4}">
      <dgm:prSet/>
      <dgm:spPr/>
      <dgm:t>
        <a:bodyPr/>
        <a:lstStyle/>
        <a:p>
          <a:endParaRPr lang="en-US"/>
        </a:p>
      </dgm:t>
    </dgm:pt>
    <dgm:pt modelId="{E970DF9C-33C6-4749-B322-F12715DC2B44}" type="sibTrans" cxnId="{A20C1730-EC91-4990-8E86-A87E30F891B4}">
      <dgm:prSet/>
      <dgm:spPr/>
      <dgm:t>
        <a:bodyPr/>
        <a:lstStyle/>
        <a:p>
          <a:endParaRPr lang="en-US"/>
        </a:p>
      </dgm:t>
    </dgm:pt>
    <dgm:pt modelId="{477284C6-378E-4BD7-AB7F-CA63E3AD80D6}">
      <dgm:prSet phldrT="[Text]"/>
      <dgm:spPr>
        <a:solidFill>
          <a:schemeClr val="accent5">
            <a:lumMod val="20000"/>
            <a:lumOff val="80000"/>
            <a:alpha val="90000"/>
          </a:schemeClr>
        </a:solidFill>
      </dgm:spPr>
      <dgm:t>
        <a:bodyPr/>
        <a:lstStyle/>
        <a:p>
          <a:r>
            <a:rPr lang="en-US" dirty="0" smtClean="0"/>
            <a:t>Between applications, processes</a:t>
          </a:r>
          <a:endParaRPr lang="en-US" dirty="0"/>
        </a:p>
      </dgm:t>
    </dgm:pt>
    <dgm:pt modelId="{9AEE36E7-3C06-4742-BE4C-5B76EFB3705E}" type="parTrans" cxnId="{EB3E4911-C4B1-42EC-B0C4-2F769EF0BA50}">
      <dgm:prSet/>
      <dgm:spPr/>
      <dgm:t>
        <a:bodyPr/>
        <a:lstStyle/>
        <a:p>
          <a:endParaRPr lang="en-US"/>
        </a:p>
      </dgm:t>
    </dgm:pt>
    <dgm:pt modelId="{947F453E-2DE2-4A3E-BA40-459FCCF01BA3}" type="sibTrans" cxnId="{EB3E4911-C4B1-42EC-B0C4-2F769EF0BA50}">
      <dgm:prSet/>
      <dgm:spPr/>
      <dgm:t>
        <a:bodyPr/>
        <a:lstStyle/>
        <a:p>
          <a:endParaRPr lang="en-US"/>
        </a:p>
      </dgm:t>
    </dgm:pt>
    <dgm:pt modelId="{07F06A3E-810A-49C8-A50F-27BB863A2B62}">
      <dgm:prSet phldrT="[Text]"/>
      <dgm:spPr>
        <a:solidFill>
          <a:schemeClr val="accent5">
            <a:lumMod val="20000"/>
            <a:lumOff val="80000"/>
            <a:alpha val="90000"/>
          </a:schemeClr>
        </a:solidFill>
      </dgm:spPr>
      <dgm:t>
        <a:bodyPr/>
        <a:lstStyle/>
        <a:p>
          <a:r>
            <a:rPr lang="en-US" dirty="0" smtClean="0"/>
            <a:t>Between hosts</a:t>
          </a:r>
          <a:endParaRPr lang="en-US" dirty="0"/>
        </a:p>
      </dgm:t>
    </dgm:pt>
    <dgm:pt modelId="{8F3661A2-9C5F-455C-889A-CAC0AD59EB8A}" type="parTrans" cxnId="{719C4152-4546-4231-B796-AE8D1CFF84EB}">
      <dgm:prSet/>
      <dgm:spPr/>
      <dgm:t>
        <a:bodyPr/>
        <a:lstStyle/>
        <a:p>
          <a:endParaRPr lang="en-US"/>
        </a:p>
      </dgm:t>
    </dgm:pt>
    <dgm:pt modelId="{BEB51D6F-E1EB-4AE7-92CF-918C6F55E6EE}" type="sibTrans" cxnId="{719C4152-4546-4231-B796-AE8D1CFF84EB}">
      <dgm:prSet/>
      <dgm:spPr/>
      <dgm:t>
        <a:bodyPr/>
        <a:lstStyle/>
        <a:p>
          <a:endParaRPr lang="en-US"/>
        </a:p>
      </dgm:t>
    </dgm:pt>
    <dgm:pt modelId="{421DED9A-7A7B-4E85-BA18-87B4B970A562}">
      <dgm:prSet phldrT="[Text]"/>
      <dgm:spPr>
        <a:solidFill>
          <a:schemeClr val="accent5">
            <a:lumMod val="20000"/>
            <a:lumOff val="80000"/>
            <a:alpha val="90000"/>
          </a:schemeClr>
        </a:solidFill>
      </dgm:spPr>
      <dgm:t>
        <a:bodyPr/>
        <a:lstStyle/>
        <a:p>
          <a:r>
            <a:rPr lang="en-US" dirty="0" smtClean="0"/>
            <a:t>Between networks</a:t>
          </a:r>
          <a:endParaRPr lang="en-US" dirty="0"/>
        </a:p>
      </dgm:t>
    </dgm:pt>
    <dgm:pt modelId="{5CD184A5-6FED-44FB-8CD8-2CCA8B0563CF}" type="parTrans" cxnId="{830CB013-FCA6-4F5D-A0CF-6991F372AABB}">
      <dgm:prSet/>
      <dgm:spPr/>
      <dgm:t>
        <a:bodyPr/>
        <a:lstStyle/>
        <a:p>
          <a:endParaRPr lang="en-US"/>
        </a:p>
      </dgm:t>
    </dgm:pt>
    <dgm:pt modelId="{16DAD995-2FD6-4611-BEF7-5E8DEF33FBF2}" type="sibTrans" cxnId="{830CB013-FCA6-4F5D-A0CF-6991F372AABB}">
      <dgm:prSet/>
      <dgm:spPr/>
      <dgm:t>
        <a:bodyPr/>
        <a:lstStyle/>
        <a:p>
          <a:endParaRPr lang="en-US"/>
        </a:p>
      </dgm:t>
    </dgm:pt>
    <dgm:pt modelId="{01CB9301-B0B4-437E-8A1D-41568B0569FB}">
      <dgm:prSet phldrT="[Text]"/>
      <dgm:spPr>
        <a:solidFill>
          <a:schemeClr val="accent5">
            <a:lumMod val="20000"/>
            <a:lumOff val="80000"/>
            <a:alpha val="90000"/>
          </a:schemeClr>
        </a:solidFill>
      </dgm:spPr>
      <dgm:t>
        <a:bodyPr/>
        <a:lstStyle/>
        <a:p>
          <a:r>
            <a:rPr lang="en-US" dirty="0" smtClean="0"/>
            <a:t>Between a host and local network</a:t>
          </a:r>
          <a:endParaRPr lang="en-US" dirty="0"/>
        </a:p>
      </dgm:t>
    </dgm:pt>
    <dgm:pt modelId="{D29FA247-1A2D-4EA0-A59B-2F147021D19B}" type="parTrans" cxnId="{E88D202F-7967-415F-B5B8-975BED75E9F3}">
      <dgm:prSet/>
      <dgm:spPr/>
      <dgm:t>
        <a:bodyPr/>
        <a:lstStyle/>
        <a:p>
          <a:endParaRPr lang="en-US"/>
        </a:p>
      </dgm:t>
    </dgm:pt>
    <dgm:pt modelId="{E3607832-601D-480B-80FA-7E21817E1B7F}" type="sibTrans" cxnId="{E88D202F-7967-415F-B5B8-975BED75E9F3}">
      <dgm:prSet/>
      <dgm:spPr/>
      <dgm:t>
        <a:bodyPr/>
        <a:lstStyle/>
        <a:p>
          <a:endParaRPr lang="en-US"/>
        </a:p>
      </dgm:t>
    </dgm:pt>
    <dgm:pt modelId="{840D5317-A5C2-4F9C-B795-37C9C5C51C6D}" type="pres">
      <dgm:prSet presAssocID="{DFF55345-9382-4F1D-9E7C-65FCE53EE6C9}" presName="Name0" presStyleCnt="0">
        <dgm:presLayoutVars>
          <dgm:dir/>
          <dgm:animLvl val="lvl"/>
          <dgm:resizeHandles val="exact"/>
        </dgm:presLayoutVars>
      </dgm:prSet>
      <dgm:spPr/>
      <dgm:t>
        <a:bodyPr/>
        <a:lstStyle/>
        <a:p>
          <a:endParaRPr lang="en-US"/>
        </a:p>
      </dgm:t>
    </dgm:pt>
    <dgm:pt modelId="{228A117C-C66F-49C6-B9CD-E9169F725B7D}" type="pres">
      <dgm:prSet presAssocID="{8B54DFE3-B0B0-4403-86CD-0274E57F5C28}" presName="linNode" presStyleCnt="0"/>
      <dgm:spPr/>
    </dgm:pt>
    <dgm:pt modelId="{8DC1EBE9-4676-4354-B634-04A71891CA6E}" type="pres">
      <dgm:prSet presAssocID="{8B54DFE3-B0B0-4403-86CD-0274E57F5C28}" presName="parentText" presStyleLbl="node1" presStyleIdx="0" presStyleCnt="4">
        <dgm:presLayoutVars>
          <dgm:chMax val="1"/>
          <dgm:bulletEnabled val="1"/>
        </dgm:presLayoutVars>
      </dgm:prSet>
      <dgm:spPr/>
      <dgm:t>
        <a:bodyPr/>
        <a:lstStyle/>
        <a:p>
          <a:endParaRPr lang="en-US"/>
        </a:p>
      </dgm:t>
    </dgm:pt>
    <dgm:pt modelId="{974CCE92-CD4A-43DC-9B1E-863647897D2A}" type="pres">
      <dgm:prSet presAssocID="{8B54DFE3-B0B0-4403-86CD-0274E57F5C28}" presName="descendantText" presStyleLbl="alignAccFollowNode1" presStyleIdx="0" presStyleCnt="4">
        <dgm:presLayoutVars>
          <dgm:bulletEnabled val="1"/>
        </dgm:presLayoutVars>
      </dgm:prSet>
      <dgm:spPr/>
      <dgm:t>
        <a:bodyPr/>
        <a:lstStyle/>
        <a:p>
          <a:endParaRPr lang="en-US"/>
        </a:p>
      </dgm:t>
    </dgm:pt>
    <dgm:pt modelId="{92FFE98D-59F1-4F73-BAAE-761D4261FF40}" type="pres">
      <dgm:prSet presAssocID="{3C6A229E-1A77-473A-AC89-751568070E07}" presName="sp" presStyleCnt="0"/>
      <dgm:spPr/>
    </dgm:pt>
    <dgm:pt modelId="{F201FEE2-87BC-416C-A3AC-2174833911F6}" type="pres">
      <dgm:prSet presAssocID="{07E0D483-7D18-4119-9BB0-D6F575D80747}" presName="linNode" presStyleCnt="0"/>
      <dgm:spPr/>
    </dgm:pt>
    <dgm:pt modelId="{5ACAEDF9-FE63-44E0-9037-62983C2F9364}" type="pres">
      <dgm:prSet presAssocID="{07E0D483-7D18-4119-9BB0-D6F575D80747}" presName="parentText" presStyleLbl="node1" presStyleIdx="1" presStyleCnt="4">
        <dgm:presLayoutVars>
          <dgm:chMax val="1"/>
          <dgm:bulletEnabled val="1"/>
        </dgm:presLayoutVars>
      </dgm:prSet>
      <dgm:spPr/>
      <dgm:t>
        <a:bodyPr/>
        <a:lstStyle/>
        <a:p>
          <a:endParaRPr lang="en-US"/>
        </a:p>
      </dgm:t>
    </dgm:pt>
    <dgm:pt modelId="{423761B0-26EB-4C93-A017-02F6E32A7FFF}" type="pres">
      <dgm:prSet presAssocID="{07E0D483-7D18-4119-9BB0-D6F575D80747}" presName="descendantText" presStyleLbl="alignAccFollowNode1" presStyleIdx="1" presStyleCnt="4">
        <dgm:presLayoutVars>
          <dgm:bulletEnabled val="1"/>
        </dgm:presLayoutVars>
      </dgm:prSet>
      <dgm:spPr/>
      <dgm:t>
        <a:bodyPr/>
        <a:lstStyle/>
        <a:p>
          <a:endParaRPr lang="en-US"/>
        </a:p>
      </dgm:t>
    </dgm:pt>
    <dgm:pt modelId="{548B7FF2-21C7-4E4F-8785-F91C0BA35293}" type="pres">
      <dgm:prSet presAssocID="{B7D713DE-5762-4995-9438-ECD4E650FB5C}" presName="sp" presStyleCnt="0"/>
      <dgm:spPr/>
    </dgm:pt>
    <dgm:pt modelId="{ABDC4B01-7F04-4BF2-BBEE-C7673DD0C9A4}" type="pres">
      <dgm:prSet presAssocID="{AE818D9D-20A6-45FD-8EA2-B46BAE3CBEAE}" presName="linNode" presStyleCnt="0"/>
      <dgm:spPr/>
    </dgm:pt>
    <dgm:pt modelId="{33D92FD7-C572-4381-8402-F88D2CB7CD3F}" type="pres">
      <dgm:prSet presAssocID="{AE818D9D-20A6-45FD-8EA2-B46BAE3CBEAE}" presName="parentText" presStyleLbl="node1" presStyleIdx="2" presStyleCnt="4">
        <dgm:presLayoutVars>
          <dgm:chMax val="1"/>
          <dgm:bulletEnabled val="1"/>
        </dgm:presLayoutVars>
      </dgm:prSet>
      <dgm:spPr/>
      <dgm:t>
        <a:bodyPr/>
        <a:lstStyle/>
        <a:p>
          <a:endParaRPr lang="en-US"/>
        </a:p>
      </dgm:t>
    </dgm:pt>
    <dgm:pt modelId="{0869088F-EAFD-40A9-BBE9-043723FDC640}" type="pres">
      <dgm:prSet presAssocID="{AE818D9D-20A6-45FD-8EA2-B46BAE3CBEAE}" presName="descendantText" presStyleLbl="alignAccFollowNode1" presStyleIdx="2" presStyleCnt="4">
        <dgm:presLayoutVars>
          <dgm:bulletEnabled val="1"/>
        </dgm:presLayoutVars>
      </dgm:prSet>
      <dgm:spPr/>
      <dgm:t>
        <a:bodyPr/>
        <a:lstStyle/>
        <a:p>
          <a:endParaRPr lang="en-US"/>
        </a:p>
      </dgm:t>
    </dgm:pt>
    <dgm:pt modelId="{FDAD3E47-ABAA-471C-877B-236092A3BD87}" type="pres">
      <dgm:prSet presAssocID="{23BDFF6A-618D-423E-B88C-2EE747653863}" presName="sp" presStyleCnt="0"/>
      <dgm:spPr/>
    </dgm:pt>
    <dgm:pt modelId="{2F550F4D-2F38-4AE3-A288-CDF5A3650F66}" type="pres">
      <dgm:prSet presAssocID="{9E191133-150E-40B2-81F4-BC975A951CC7}" presName="linNode" presStyleCnt="0"/>
      <dgm:spPr/>
    </dgm:pt>
    <dgm:pt modelId="{F8154640-EE80-44A4-9145-BF43E606C091}" type="pres">
      <dgm:prSet presAssocID="{9E191133-150E-40B2-81F4-BC975A951CC7}" presName="parentText" presStyleLbl="node1" presStyleIdx="3" presStyleCnt="4">
        <dgm:presLayoutVars>
          <dgm:chMax val="1"/>
          <dgm:bulletEnabled val="1"/>
        </dgm:presLayoutVars>
      </dgm:prSet>
      <dgm:spPr/>
      <dgm:t>
        <a:bodyPr/>
        <a:lstStyle/>
        <a:p>
          <a:endParaRPr lang="en-US"/>
        </a:p>
      </dgm:t>
    </dgm:pt>
    <dgm:pt modelId="{65088283-CF0C-4705-9BB8-83F70D1054D9}" type="pres">
      <dgm:prSet presAssocID="{9E191133-150E-40B2-81F4-BC975A951CC7}" presName="descendantText" presStyleLbl="alignAccFollowNode1" presStyleIdx="3" presStyleCnt="4">
        <dgm:presLayoutVars>
          <dgm:bulletEnabled val="1"/>
        </dgm:presLayoutVars>
      </dgm:prSet>
      <dgm:spPr/>
      <dgm:t>
        <a:bodyPr/>
        <a:lstStyle/>
        <a:p>
          <a:endParaRPr lang="en-US"/>
        </a:p>
      </dgm:t>
    </dgm:pt>
  </dgm:ptLst>
  <dgm:cxnLst>
    <dgm:cxn modelId="{830CB013-FCA6-4F5D-A0CF-6991F372AABB}" srcId="{AE818D9D-20A6-45FD-8EA2-B46BAE3CBEAE}" destId="{421DED9A-7A7B-4E85-BA18-87B4B970A562}" srcOrd="0" destOrd="0" parTransId="{5CD184A5-6FED-44FB-8CD8-2CCA8B0563CF}" sibTransId="{16DAD995-2FD6-4611-BEF7-5E8DEF33FBF2}"/>
    <dgm:cxn modelId="{A20C1730-EC91-4990-8E86-A87E30F891B4}" srcId="{DFF55345-9382-4F1D-9E7C-65FCE53EE6C9}" destId="{9E191133-150E-40B2-81F4-BC975A951CC7}" srcOrd="3" destOrd="0" parTransId="{8445EE36-A56A-48B1-9AE8-FDC1760C9A83}" sibTransId="{E970DF9C-33C6-4749-B322-F12715DC2B44}"/>
    <dgm:cxn modelId="{EB3E4911-C4B1-42EC-B0C4-2F769EF0BA50}" srcId="{8B54DFE3-B0B0-4403-86CD-0274E57F5C28}" destId="{477284C6-378E-4BD7-AB7F-CA63E3AD80D6}" srcOrd="0" destOrd="0" parTransId="{9AEE36E7-3C06-4742-BE4C-5B76EFB3705E}" sibTransId="{947F453E-2DE2-4A3E-BA40-459FCCF01BA3}"/>
    <dgm:cxn modelId="{76BAF22A-EF8D-4D53-A87A-52F185CB5B7E}" type="presOf" srcId="{AE818D9D-20A6-45FD-8EA2-B46BAE3CBEAE}" destId="{33D92FD7-C572-4381-8402-F88D2CB7CD3F}" srcOrd="0" destOrd="0" presId="urn:microsoft.com/office/officeart/2005/8/layout/vList5"/>
    <dgm:cxn modelId="{719C4152-4546-4231-B796-AE8D1CFF84EB}" srcId="{07E0D483-7D18-4119-9BB0-D6F575D80747}" destId="{07F06A3E-810A-49C8-A50F-27BB863A2B62}" srcOrd="0" destOrd="0" parTransId="{8F3661A2-9C5F-455C-889A-CAC0AD59EB8A}" sibTransId="{BEB51D6F-E1EB-4AE7-92CF-918C6F55E6EE}"/>
    <dgm:cxn modelId="{09BC3CE8-2AA2-4C76-B501-519F94AA5411}" type="presOf" srcId="{07E0D483-7D18-4119-9BB0-D6F575D80747}" destId="{5ACAEDF9-FE63-44E0-9037-62983C2F9364}" srcOrd="0" destOrd="0" presId="urn:microsoft.com/office/officeart/2005/8/layout/vList5"/>
    <dgm:cxn modelId="{14940AA6-35A4-4952-BA25-50A5A9E87ACC}" type="presOf" srcId="{8B54DFE3-B0B0-4403-86CD-0274E57F5C28}" destId="{8DC1EBE9-4676-4354-B634-04A71891CA6E}" srcOrd="0" destOrd="0" presId="urn:microsoft.com/office/officeart/2005/8/layout/vList5"/>
    <dgm:cxn modelId="{06CAA7C5-E388-4512-BD2D-DC465786DC98}" srcId="{DFF55345-9382-4F1D-9E7C-65FCE53EE6C9}" destId="{8B54DFE3-B0B0-4403-86CD-0274E57F5C28}" srcOrd="0" destOrd="0" parTransId="{84FA4ABA-AC8D-41DF-AE46-C9B5C199BD71}" sibTransId="{3C6A229E-1A77-473A-AC89-751568070E07}"/>
    <dgm:cxn modelId="{F97484DE-AF80-4EFF-BAC4-FF5E915718B8}" srcId="{DFF55345-9382-4F1D-9E7C-65FCE53EE6C9}" destId="{AE818D9D-20A6-45FD-8EA2-B46BAE3CBEAE}" srcOrd="2" destOrd="0" parTransId="{F275705A-B778-44CB-9308-E037433C4D9A}" sibTransId="{23BDFF6A-618D-423E-B88C-2EE747653863}"/>
    <dgm:cxn modelId="{A40563B5-C74E-41FE-83F1-076775AEB8E7}" srcId="{DFF55345-9382-4F1D-9E7C-65FCE53EE6C9}" destId="{07E0D483-7D18-4119-9BB0-D6F575D80747}" srcOrd="1" destOrd="0" parTransId="{2C60E5F4-533D-43E8-A181-0056442B4E2A}" sibTransId="{B7D713DE-5762-4995-9438-ECD4E650FB5C}"/>
    <dgm:cxn modelId="{E88D202F-7967-415F-B5B8-975BED75E9F3}" srcId="{9E191133-150E-40B2-81F4-BC975A951CC7}" destId="{01CB9301-B0B4-437E-8A1D-41568B0569FB}" srcOrd="0" destOrd="0" parTransId="{D29FA247-1A2D-4EA0-A59B-2F147021D19B}" sibTransId="{E3607832-601D-480B-80FA-7E21817E1B7F}"/>
    <dgm:cxn modelId="{4D16AFAE-C344-40B0-9717-43FE8AD0A0FD}" type="presOf" srcId="{477284C6-378E-4BD7-AB7F-CA63E3AD80D6}" destId="{974CCE92-CD4A-43DC-9B1E-863647897D2A}" srcOrd="0" destOrd="0" presId="urn:microsoft.com/office/officeart/2005/8/layout/vList5"/>
    <dgm:cxn modelId="{E0C6B30C-CDB8-45A4-9851-D784B2AD1451}" type="presOf" srcId="{01CB9301-B0B4-437E-8A1D-41568B0569FB}" destId="{65088283-CF0C-4705-9BB8-83F70D1054D9}" srcOrd="0" destOrd="0" presId="urn:microsoft.com/office/officeart/2005/8/layout/vList5"/>
    <dgm:cxn modelId="{775C5B42-43B3-4B91-8025-AAEDAA73FEDF}" type="presOf" srcId="{9E191133-150E-40B2-81F4-BC975A951CC7}" destId="{F8154640-EE80-44A4-9145-BF43E606C091}" srcOrd="0" destOrd="0" presId="urn:microsoft.com/office/officeart/2005/8/layout/vList5"/>
    <dgm:cxn modelId="{02D8A8D0-F8AA-4DE2-BE86-81AEFC495261}" type="presOf" srcId="{07F06A3E-810A-49C8-A50F-27BB863A2B62}" destId="{423761B0-26EB-4C93-A017-02F6E32A7FFF}" srcOrd="0" destOrd="0" presId="urn:microsoft.com/office/officeart/2005/8/layout/vList5"/>
    <dgm:cxn modelId="{9552CE17-5F31-4F7F-B80F-8DD01596FB04}" type="presOf" srcId="{DFF55345-9382-4F1D-9E7C-65FCE53EE6C9}" destId="{840D5317-A5C2-4F9C-B795-37C9C5C51C6D}" srcOrd="0" destOrd="0" presId="urn:microsoft.com/office/officeart/2005/8/layout/vList5"/>
    <dgm:cxn modelId="{AC693FB2-05A1-4B5E-909F-87FB595CA485}" type="presOf" srcId="{421DED9A-7A7B-4E85-BA18-87B4B970A562}" destId="{0869088F-EAFD-40A9-BBE9-043723FDC640}" srcOrd="0" destOrd="0" presId="urn:microsoft.com/office/officeart/2005/8/layout/vList5"/>
    <dgm:cxn modelId="{86B175DD-84C6-490B-8CF5-659E5BFA14E3}" type="presParOf" srcId="{840D5317-A5C2-4F9C-B795-37C9C5C51C6D}" destId="{228A117C-C66F-49C6-B9CD-E9169F725B7D}" srcOrd="0" destOrd="0" presId="urn:microsoft.com/office/officeart/2005/8/layout/vList5"/>
    <dgm:cxn modelId="{CF503BEB-6113-49AD-B876-5D4A89BC8016}" type="presParOf" srcId="{228A117C-C66F-49C6-B9CD-E9169F725B7D}" destId="{8DC1EBE9-4676-4354-B634-04A71891CA6E}" srcOrd="0" destOrd="0" presId="urn:microsoft.com/office/officeart/2005/8/layout/vList5"/>
    <dgm:cxn modelId="{E53A8339-3201-4BAB-80FC-603E5A012678}" type="presParOf" srcId="{228A117C-C66F-49C6-B9CD-E9169F725B7D}" destId="{974CCE92-CD4A-43DC-9B1E-863647897D2A}" srcOrd="1" destOrd="0" presId="urn:microsoft.com/office/officeart/2005/8/layout/vList5"/>
    <dgm:cxn modelId="{73A46F3F-5F79-4E87-9A4E-50BDB2C11599}" type="presParOf" srcId="{840D5317-A5C2-4F9C-B795-37C9C5C51C6D}" destId="{92FFE98D-59F1-4F73-BAAE-761D4261FF40}" srcOrd="1" destOrd="0" presId="urn:microsoft.com/office/officeart/2005/8/layout/vList5"/>
    <dgm:cxn modelId="{24DE6FF7-EFDB-4F21-B190-ADCBFCC43467}" type="presParOf" srcId="{840D5317-A5C2-4F9C-B795-37C9C5C51C6D}" destId="{F201FEE2-87BC-416C-A3AC-2174833911F6}" srcOrd="2" destOrd="0" presId="urn:microsoft.com/office/officeart/2005/8/layout/vList5"/>
    <dgm:cxn modelId="{4946C33C-EE42-4B24-8594-EBDA49DAE7CB}" type="presParOf" srcId="{F201FEE2-87BC-416C-A3AC-2174833911F6}" destId="{5ACAEDF9-FE63-44E0-9037-62983C2F9364}" srcOrd="0" destOrd="0" presId="urn:microsoft.com/office/officeart/2005/8/layout/vList5"/>
    <dgm:cxn modelId="{4A758F7C-C757-4D60-8A2A-959831B1C621}" type="presParOf" srcId="{F201FEE2-87BC-416C-A3AC-2174833911F6}" destId="{423761B0-26EB-4C93-A017-02F6E32A7FFF}" srcOrd="1" destOrd="0" presId="urn:microsoft.com/office/officeart/2005/8/layout/vList5"/>
    <dgm:cxn modelId="{65041624-F807-4CC2-95D4-AC5F63FEF47E}" type="presParOf" srcId="{840D5317-A5C2-4F9C-B795-37C9C5C51C6D}" destId="{548B7FF2-21C7-4E4F-8785-F91C0BA35293}" srcOrd="3" destOrd="0" presId="urn:microsoft.com/office/officeart/2005/8/layout/vList5"/>
    <dgm:cxn modelId="{2AA4E562-4381-46C6-8B5D-D3A9413A34A6}" type="presParOf" srcId="{840D5317-A5C2-4F9C-B795-37C9C5C51C6D}" destId="{ABDC4B01-7F04-4BF2-BBEE-C7673DD0C9A4}" srcOrd="4" destOrd="0" presId="urn:microsoft.com/office/officeart/2005/8/layout/vList5"/>
    <dgm:cxn modelId="{FA5E4726-675D-4343-B0E0-EB830D8D919E}" type="presParOf" srcId="{ABDC4B01-7F04-4BF2-BBEE-C7673DD0C9A4}" destId="{33D92FD7-C572-4381-8402-F88D2CB7CD3F}" srcOrd="0" destOrd="0" presId="urn:microsoft.com/office/officeart/2005/8/layout/vList5"/>
    <dgm:cxn modelId="{828285D8-3B9D-450A-B9C5-CFE507AE4600}" type="presParOf" srcId="{ABDC4B01-7F04-4BF2-BBEE-C7673DD0C9A4}" destId="{0869088F-EAFD-40A9-BBE9-043723FDC640}" srcOrd="1" destOrd="0" presId="urn:microsoft.com/office/officeart/2005/8/layout/vList5"/>
    <dgm:cxn modelId="{BEB8409E-81FD-42DA-A61D-ECCD5010CEB6}" type="presParOf" srcId="{840D5317-A5C2-4F9C-B795-37C9C5C51C6D}" destId="{FDAD3E47-ABAA-471C-877B-236092A3BD87}" srcOrd="5" destOrd="0" presId="urn:microsoft.com/office/officeart/2005/8/layout/vList5"/>
    <dgm:cxn modelId="{1ACE6966-291D-4A45-8F8D-1308DE0F8263}" type="presParOf" srcId="{840D5317-A5C2-4F9C-B795-37C9C5C51C6D}" destId="{2F550F4D-2F38-4AE3-A288-CDF5A3650F66}" srcOrd="6" destOrd="0" presId="urn:microsoft.com/office/officeart/2005/8/layout/vList5"/>
    <dgm:cxn modelId="{E2F905BD-986B-4D42-A4AF-70B1A369950B}" type="presParOf" srcId="{2F550F4D-2F38-4AE3-A288-CDF5A3650F66}" destId="{F8154640-EE80-44A4-9145-BF43E606C091}" srcOrd="0" destOrd="0" presId="urn:microsoft.com/office/officeart/2005/8/layout/vList5"/>
    <dgm:cxn modelId="{E6826324-A011-4BBC-A7BA-5390CFFBF3E9}" type="presParOf" srcId="{2F550F4D-2F38-4AE3-A288-CDF5A3650F66}" destId="{65088283-CF0C-4705-9BB8-83F70D1054D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73B9A6-E9B8-433B-8866-79BED0DA66E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96CB0CB1-E208-411E-9E1B-D6A2CD2ADC4E}">
      <dgm:prSet phldrT="[Text]"/>
      <dgm:spPr/>
      <dgm:t>
        <a:bodyPr/>
        <a:lstStyle/>
        <a:p>
          <a:r>
            <a:rPr lang="en-US" b="1" dirty="0" smtClean="0"/>
            <a:t>OSI Model</a:t>
          </a:r>
          <a:endParaRPr lang="en-US" b="1" dirty="0"/>
        </a:p>
      </dgm:t>
    </dgm:pt>
    <dgm:pt modelId="{2C7669AC-5445-4694-9369-C138820356E6}" type="parTrans" cxnId="{9A05492D-5F3E-4A9A-8408-F26F3D67872B}">
      <dgm:prSet/>
      <dgm:spPr/>
      <dgm:t>
        <a:bodyPr/>
        <a:lstStyle/>
        <a:p>
          <a:endParaRPr lang="en-US"/>
        </a:p>
      </dgm:t>
    </dgm:pt>
    <dgm:pt modelId="{22E4C4A7-BA4A-4000-9B25-7A4710A18A9A}" type="sibTrans" cxnId="{9A05492D-5F3E-4A9A-8408-F26F3D67872B}">
      <dgm:prSet/>
      <dgm:spPr/>
      <dgm:t>
        <a:bodyPr/>
        <a:lstStyle/>
        <a:p>
          <a:endParaRPr lang="en-US"/>
        </a:p>
      </dgm:t>
    </dgm:pt>
    <dgm:pt modelId="{201831DC-85B7-4870-9305-396E7C6F6B11}">
      <dgm:prSet phldrT="[Text]" custT="1"/>
      <dgm:spPr>
        <a:solidFill>
          <a:schemeClr val="tx2">
            <a:lumMod val="60000"/>
            <a:lumOff val="40000"/>
          </a:schemeClr>
        </a:solidFill>
      </dgm:spPr>
      <dgm:t>
        <a:bodyPr/>
        <a:lstStyle/>
        <a:p>
          <a:r>
            <a:rPr lang="en-US" sz="2200" b="1" dirty="0" smtClean="0"/>
            <a:t>Application</a:t>
          </a:r>
          <a:endParaRPr lang="en-US" sz="2200" b="1" dirty="0"/>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C5492AAE-1EAF-4AA8-907F-44520F4C3FF5}">
      <dgm:prSet phldrT="[Text]"/>
      <dgm:spPr/>
      <dgm:t>
        <a:bodyPr/>
        <a:lstStyle/>
        <a:p>
          <a:r>
            <a:rPr lang="en-US" b="1" dirty="0" smtClean="0"/>
            <a:t>TCP/IP Model</a:t>
          </a:r>
          <a:endParaRPr lang="en-US" b="1" dirty="0"/>
        </a:p>
      </dgm:t>
    </dgm:pt>
    <dgm:pt modelId="{964F7D23-15F2-4E81-B4E8-B89FA30B0B7E}" type="parTrans" cxnId="{A9515EE4-B8E7-4658-A436-E2E3EF14E831}">
      <dgm:prSet/>
      <dgm:spPr/>
      <dgm:t>
        <a:bodyPr/>
        <a:lstStyle/>
        <a:p>
          <a:endParaRPr lang="en-US"/>
        </a:p>
      </dgm:t>
    </dgm:pt>
    <dgm:pt modelId="{54922F99-D14C-47B8-92FD-AD9091F9D3A7}" type="sibTrans" cxnId="{A9515EE4-B8E7-4658-A436-E2E3EF14E831}">
      <dgm:prSet/>
      <dgm:spPr/>
      <dgm:t>
        <a:bodyPr/>
        <a:lstStyle/>
        <a:p>
          <a:endParaRPr lang="en-US"/>
        </a:p>
      </dgm:t>
    </dgm:pt>
    <dgm:pt modelId="{570E6723-C371-4F92-A8B8-563382EFE057}">
      <dgm:prSet phldrT="[Text]" custT="1"/>
      <dgm:spPr>
        <a:solidFill>
          <a:schemeClr val="tx2">
            <a:lumMod val="60000"/>
            <a:lumOff val="40000"/>
          </a:schemeClr>
        </a:solidFill>
      </dgm:spPr>
      <dgm:t>
        <a:bodyPr/>
        <a:lstStyle/>
        <a:p>
          <a:r>
            <a:rPr lang="en-US" sz="2200" b="1" dirty="0" smtClean="0"/>
            <a:t>Application</a:t>
          </a:r>
          <a:endParaRPr lang="en-US" sz="2200" b="1" dirty="0"/>
        </a:p>
      </dgm:t>
    </dgm:pt>
    <dgm:pt modelId="{FEC8E0F7-28F9-4EAE-9009-69474AEA6414}" type="parTrans" cxnId="{45CB4695-8398-41AA-A0F9-CF9C8C288311}">
      <dgm:prSet/>
      <dgm:spPr/>
      <dgm:t>
        <a:bodyPr/>
        <a:lstStyle/>
        <a:p>
          <a:endParaRPr lang="en-US"/>
        </a:p>
      </dgm:t>
    </dgm:pt>
    <dgm:pt modelId="{7CE0DEB4-6657-48D1-A78D-E22B276E1F5E}" type="sibTrans" cxnId="{45CB4695-8398-41AA-A0F9-CF9C8C288311}">
      <dgm:prSet/>
      <dgm:spPr/>
      <dgm:t>
        <a:bodyPr/>
        <a:lstStyle/>
        <a:p>
          <a:endParaRPr lang="en-US"/>
        </a:p>
      </dgm:t>
    </dgm:pt>
    <dgm:pt modelId="{426FF234-2B19-4713-8AB3-9F798FE51F9B}">
      <dgm:prSet phldrT="[Text]" custT="1"/>
      <dgm:spPr>
        <a:solidFill>
          <a:schemeClr val="tx2">
            <a:lumMod val="60000"/>
            <a:lumOff val="40000"/>
          </a:schemeClr>
        </a:solidFill>
      </dgm:spPr>
      <dgm:t>
        <a:bodyPr/>
        <a:lstStyle/>
        <a:p>
          <a:r>
            <a:rPr lang="en-US" sz="2200" b="1" dirty="0" smtClean="0"/>
            <a:t>Presentation</a:t>
          </a:r>
          <a:endParaRPr lang="en-US" sz="2200" b="1" dirty="0"/>
        </a:p>
      </dgm:t>
    </dgm:pt>
    <dgm:pt modelId="{7629552C-8837-4AFB-B90B-F445B87FE1E9}" type="parTrans" cxnId="{98591A5D-49A5-4342-9EBD-4F06DE31C0DB}">
      <dgm:prSet/>
      <dgm:spPr/>
      <dgm:t>
        <a:bodyPr/>
        <a:lstStyle/>
        <a:p>
          <a:endParaRPr lang="en-US"/>
        </a:p>
      </dgm:t>
    </dgm:pt>
    <dgm:pt modelId="{20220BD6-083C-40C6-B4F9-73EC1F985ACA}" type="sibTrans" cxnId="{98591A5D-49A5-4342-9EBD-4F06DE31C0DB}">
      <dgm:prSet/>
      <dgm:spPr/>
      <dgm:t>
        <a:bodyPr/>
        <a:lstStyle/>
        <a:p>
          <a:endParaRPr lang="en-US"/>
        </a:p>
      </dgm:t>
    </dgm:pt>
    <dgm:pt modelId="{D8EBAFC0-2ABE-45E5-B4FF-EE7183772210}">
      <dgm:prSet phldrT="[Text]" custT="1"/>
      <dgm:spPr>
        <a:solidFill>
          <a:schemeClr val="tx2">
            <a:lumMod val="60000"/>
            <a:lumOff val="40000"/>
          </a:schemeClr>
        </a:solidFill>
      </dgm:spPr>
      <dgm:t>
        <a:bodyPr/>
        <a:lstStyle/>
        <a:p>
          <a:r>
            <a:rPr lang="en-US" sz="2200" b="1" dirty="0" smtClean="0"/>
            <a:t>Session</a:t>
          </a:r>
          <a:endParaRPr lang="en-US" sz="2200" b="1" dirty="0"/>
        </a:p>
      </dgm:t>
    </dgm:pt>
    <dgm:pt modelId="{5C4CE4AE-4B51-4168-B55E-F55F4C7516D3}" type="parTrans" cxnId="{DD5B601D-1C29-4454-861F-0B2726594F14}">
      <dgm:prSet/>
      <dgm:spPr/>
      <dgm:t>
        <a:bodyPr/>
        <a:lstStyle/>
        <a:p>
          <a:endParaRPr lang="en-US"/>
        </a:p>
      </dgm:t>
    </dgm:pt>
    <dgm:pt modelId="{D83D669D-2490-41D5-84F8-8158422C06AB}" type="sibTrans" cxnId="{DD5B601D-1C29-4454-861F-0B2726594F14}">
      <dgm:prSet/>
      <dgm:spPr/>
      <dgm:t>
        <a:bodyPr/>
        <a:lstStyle/>
        <a:p>
          <a:endParaRPr lang="en-US"/>
        </a:p>
      </dgm:t>
    </dgm:pt>
    <dgm:pt modelId="{2BCAD9C4-93C5-4714-A00E-D8DA738C28D6}">
      <dgm:prSet phldrT="[Text]" custT="1"/>
      <dgm:spPr>
        <a:solidFill>
          <a:schemeClr val="accent5">
            <a:lumMod val="50000"/>
          </a:schemeClr>
        </a:solidFill>
      </dgm:spPr>
      <dgm:t>
        <a:bodyPr/>
        <a:lstStyle/>
        <a:p>
          <a:r>
            <a:rPr lang="en-US" sz="2200" b="1" dirty="0" smtClean="0"/>
            <a:t>Transport</a:t>
          </a:r>
          <a:endParaRPr lang="en-US" sz="2200" b="1" dirty="0"/>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75000"/>
          </a:schemeClr>
        </a:solidFill>
      </dgm:spPr>
      <dgm:t>
        <a:bodyPr/>
        <a:lstStyle/>
        <a:p>
          <a:r>
            <a:rPr lang="en-US" sz="2200" b="1" dirty="0" smtClean="0"/>
            <a:t>Network</a:t>
          </a:r>
          <a:endParaRPr lang="en-US" sz="2200" b="1" dirty="0"/>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B9BD48E4-50A1-469E-B72C-FE34AFCDE831}">
      <dgm:prSet phldrT="[Text]" custT="1"/>
      <dgm:spPr>
        <a:solidFill>
          <a:schemeClr val="tx2">
            <a:lumMod val="50000"/>
          </a:schemeClr>
        </a:solidFill>
      </dgm:spPr>
      <dgm:t>
        <a:bodyPr/>
        <a:lstStyle/>
        <a:p>
          <a:r>
            <a:rPr lang="en-US" sz="2200" b="1" dirty="0" smtClean="0"/>
            <a:t>Data Link</a:t>
          </a:r>
          <a:endParaRPr lang="en-US" sz="2200" b="1" dirty="0"/>
        </a:p>
      </dgm:t>
    </dgm:pt>
    <dgm:pt modelId="{2D61E581-5A38-4383-AB08-DF1328E26294}" type="parTrans" cxnId="{B071E7A1-AA3E-4826-BF28-AE08388CF2B9}">
      <dgm:prSet/>
      <dgm:spPr/>
      <dgm:t>
        <a:bodyPr/>
        <a:lstStyle/>
        <a:p>
          <a:endParaRPr lang="en-US"/>
        </a:p>
      </dgm:t>
    </dgm:pt>
    <dgm:pt modelId="{118BC550-8242-4B0F-BF89-FE200916CF27}" type="sibTrans" cxnId="{B071E7A1-AA3E-4826-BF28-AE08388CF2B9}">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t>Physical</a:t>
          </a:r>
          <a:endParaRPr lang="en-US" sz="2200" b="1" dirty="0"/>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FA790761-30C1-442F-B77F-25CFE4D62B01}">
      <dgm:prSet phldrT="[Text]" custT="1"/>
      <dgm:spPr>
        <a:solidFill>
          <a:schemeClr val="accent5">
            <a:lumMod val="50000"/>
          </a:schemeClr>
        </a:solidFill>
      </dgm:spPr>
      <dgm:t>
        <a:bodyPr/>
        <a:lstStyle/>
        <a:p>
          <a:r>
            <a:rPr lang="en-US" sz="2200" b="1" dirty="0" smtClean="0"/>
            <a:t>Transport</a:t>
          </a:r>
          <a:endParaRPr lang="en-US" sz="2200" b="1" dirty="0"/>
        </a:p>
      </dgm:t>
    </dgm:pt>
    <dgm:pt modelId="{D60813CA-A259-4FBC-B140-00C7412A4BA9}" type="parTrans" cxnId="{D2723F2A-EC57-4698-A15A-A277899520DD}">
      <dgm:prSet/>
      <dgm:spPr/>
      <dgm:t>
        <a:bodyPr/>
        <a:lstStyle/>
        <a:p>
          <a:endParaRPr lang="en-US"/>
        </a:p>
      </dgm:t>
    </dgm:pt>
    <dgm:pt modelId="{FC863181-39CF-4097-8ED8-E7B86D44D905}" type="sibTrans" cxnId="{D2723F2A-EC57-4698-A15A-A277899520DD}">
      <dgm:prSet/>
      <dgm:spPr/>
      <dgm:t>
        <a:bodyPr/>
        <a:lstStyle/>
        <a:p>
          <a:endParaRPr lang="en-US"/>
        </a:p>
      </dgm:t>
    </dgm:pt>
    <dgm:pt modelId="{A616D18A-5247-46ED-B079-6CFBB1462B72}">
      <dgm:prSet phldrT="[Text]" custT="1"/>
      <dgm:spPr>
        <a:solidFill>
          <a:schemeClr val="tx2">
            <a:lumMod val="75000"/>
          </a:schemeClr>
        </a:solidFill>
      </dgm:spPr>
      <dgm:t>
        <a:bodyPr/>
        <a:lstStyle/>
        <a:p>
          <a:r>
            <a:rPr lang="en-US" sz="2200" b="1" dirty="0" smtClean="0"/>
            <a:t>Internet</a:t>
          </a:r>
          <a:endParaRPr lang="en-US" sz="2200" b="1" dirty="0"/>
        </a:p>
      </dgm:t>
    </dgm:pt>
    <dgm:pt modelId="{5484D242-BA0D-4E16-8B1F-98A359500E53}" type="parTrans" cxnId="{E4C46AAF-9AB2-43AF-B26B-98C47C28A818}">
      <dgm:prSet/>
      <dgm:spPr/>
      <dgm:t>
        <a:bodyPr/>
        <a:lstStyle/>
        <a:p>
          <a:endParaRPr lang="en-US"/>
        </a:p>
      </dgm:t>
    </dgm:pt>
    <dgm:pt modelId="{1FBC3EED-2E24-4C2F-8754-887331D8B57E}" type="sibTrans" cxnId="{E4C46AAF-9AB2-43AF-B26B-98C47C28A818}">
      <dgm:prSet/>
      <dgm:spPr/>
      <dgm:t>
        <a:bodyPr/>
        <a:lstStyle/>
        <a:p>
          <a:endParaRPr lang="en-US"/>
        </a:p>
      </dgm:t>
    </dgm:pt>
    <dgm:pt modelId="{EB80C954-7979-4B7A-ABA2-7E67E4B08194}">
      <dgm:prSet phldrT="[Text]" custT="1"/>
      <dgm:spPr>
        <a:solidFill>
          <a:schemeClr val="tx2">
            <a:lumMod val="50000"/>
          </a:schemeClr>
        </a:solidFill>
      </dgm:spPr>
      <dgm:t>
        <a:bodyPr/>
        <a:lstStyle/>
        <a:p>
          <a:r>
            <a:rPr lang="en-US" sz="2200" b="1" dirty="0" smtClean="0"/>
            <a:t>Network Access</a:t>
          </a:r>
          <a:endParaRPr lang="en-US" sz="2200" b="1" dirty="0"/>
        </a:p>
      </dgm:t>
    </dgm:pt>
    <dgm:pt modelId="{6BEB8C5E-536A-47C6-BCAB-9E8E4B91CE5C}" type="parTrans" cxnId="{EA8035EF-DE11-4E90-BA7F-B028B6D709C3}">
      <dgm:prSet/>
      <dgm:spPr/>
      <dgm:t>
        <a:bodyPr/>
        <a:lstStyle/>
        <a:p>
          <a:endParaRPr lang="en-US"/>
        </a:p>
      </dgm:t>
    </dgm:pt>
    <dgm:pt modelId="{B5FFFF74-D786-45E8-978A-20909A161CFE}" type="sibTrans" cxnId="{EA8035EF-DE11-4E90-BA7F-B028B6D709C3}">
      <dgm:prSet/>
      <dgm:spPr/>
      <dgm:t>
        <a:bodyPr/>
        <a:lstStyle/>
        <a:p>
          <a:endParaRPr lang="en-US"/>
        </a:p>
      </dgm:t>
    </dgm:pt>
    <dgm:pt modelId="{4803379C-487A-42B1-9E4C-952C54402E6B}" type="pres">
      <dgm:prSet presAssocID="{8C73B9A6-E9B8-433B-8866-79BED0DA66EC}" presName="theList" presStyleCnt="0">
        <dgm:presLayoutVars>
          <dgm:dir/>
          <dgm:animLvl val="lvl"/>
          <dgm:resizeHandles val="exact"/>
        </dgm:presLayoutVars>
      </dgm:prSet>
      <dgm:spPr/>
      <dgm:t>
        <a:bodyPr/>
        <a:lstStyle/>
        <a:p>
          <a:endParaRPr lang="en-US"/>
        </a:p>
      </dgm:t>
    </dgm:pt>
    <dgm:pt modelId="{3AC30110-89E4-41B3-84E3-DCDC2313CAB0}" type="pres">
      <dgm:prSet presAssocID="{96CB0CB1-E208-411E-9E1B-D6A2CD2ADC4E}" presName="compNode" presStyleCnt="0"/>
      <dgm:spPr/>
    </dgm:pt>
    <dgm:pt modelId="{2FB19470-647B-41AD-8269-72C5993A0393}" type="pres">
      <dgm:prSet presAssocID="{96CB0CB1-E208-411E-9E1B-D6A2CD2ADC4E}" presName="aNode" presStyleLbl="bgShp" presStyleIdx="0" presStyleCnt="2"/>
      <dgm:spPr/>
      <dgm:t>
        <a:bodyPr/>
        <a:lstStyle/>
        <a:p>
          <a:endParaRPr lang="en-US"/>
        </a:p>
      </dgm:t>
    </dgm:pt>
    <dgm:pt modelId="{17151713-1BD1-4AFA-9D22-0B87C1FAA572}" type="pres">
      <dgm:prSet presAssocID="{96CB0CB1-E208-411E-9E1B-D6A2CD2ADC4E}" presName="textNode" presStyleLbl="bgShp" presStyleIdx="0" presStyleCnt="2"/>
      <dgm:spPr/>
      <dgm:t>
        <a:bodyPr/>
        <a:lstStyle/>
        <a:p>
          <a:endParaRPr lang="en-US"/>
        </a:p>
      </dgm:t>
    </dgm:pt>
    <dgm:pt modelId="{5C0CF13D-EA6D-49CF-92B0-77EB602AD3F7}" type="pres">
      <dgm:prSet presAssocID="{96CB0CB1-E208-411E-9E1B-D6A2CD2ADC4E}" presName="compChildNode" presStyleCnt="0"/>
      <dgm:spPr/>
    </dgm:pt>
    <dgm:pt modelId="{29AAAB00-9235-496B-A7F0-D96E0CE2E47C}" type="pres">
      <dgm:prSet presAssocID="{96CB0CB1-E208-411E-9E1B-D6A2CD2ADC4E}" presName="theInnerList" presStyleCnt="0"/>
      <dgm:spPr/>
    </dgm:pt>
    <dgm:pt modelId="{6FAB5E46-5E5C-475D-9E46-F17EB59E02F9}" type="pres">
      <dgm:prSet presAssocID="{201831DC-85B7-4870-9305-396E7C6F6B11}" presName="childNode" presStyleLbl="node1" presStyleIdx="0" presStyleCnt="11">
        <dgm:presLayoutVars>
          <dgm:bulletEnabled val="1"/>
        </dgm:presLayoutVars>
      </dgm:prSet>
      <dgm:spPr/>
      <dgm:t>
        <a:bodyPr/>
        <a:lstStyle/>
        <a:p>
          <a:endParaRPr lang="en-US"/>
        </a:p>
      </dgm:t>
    </dgm:pt>
    <dgm:pt modelId="{DD4ADEA3-2F72-4DC5-AA9C-BF73C666D819}" type="pres">
      <dgm:prSet presAssocID="{201831DC-85B7-4870-9305-396E7C6F6B11}" presName="aSpace2" presStyleCnt="0"/>
      <dgm:spPr/>
    </dgm:pt>
    <dgm:pt modelId="{FF2EE547-4022-459D-A26F-0F637070CB23}" type="pres">
      <dgm:prSet presAssocID="{426FF234-2B19-4713-8AB3-9F798FE51F9B}" presName="childNode" presStyleLbl="node1" presStyleIdx="1" presStyleCnt="11">
        <dgm:presLayoutVars>
          <dgm:bulletEnabled val="1"/>
        </dgm:presLayoutVars>
      </dgm:prSet>
      <dgm:spPr/>
      <dgm:t>
        <a:bodyPr/>
        <a:lstStyle/>
        <a:p>
          <a:endParaRPr lang="en-US"/>
        </a:p>
      </dgm:t>
    </dgm:pt>
    <dgm:pt modelId="{30CD28FF-443A-4C13-9E5A-1DDBEA65DB6A}" type="pres">
      <dgm:prSet presAssocID="{426FF234-2B19-4713-8AB3-9F798FE51F9B}" presName="aSpace2" presStyleCnt="0"/>
      <dgm:spPr/>
    </dgm:pt>
    <dgm:pt modelId="{ACC5DF2B-4522-43DD-A58F-F4A86AEDFD62}" type="pres">
      <dgm:prSet presAssocID="{D8EBAFC0-2ABE-45E5-B4FF-EE7183772210}" presName="childNode" presStyleLbl="node1" presStyleIdx="2" presStyleCnt="11">
        <dgm:presLayoutVars>
          <dgm:bulletEnabled val="1"/>
        </dgm:presLayoutVars>
      </dgm:prSet>
      <dgm:spPr/>
      <dgm:t>
        <a:bodyPr/>
        <a:lstStyle/>
        <a:p>
          <a:endParaRPr lang="en-US"/>
        </a:p>
      </dgm:t>
    </dgm:pt>
    <dgm:pt modelId="{6BB88FA9-7121-439C-8B7D-55F4B130C2F0}" type="pres">
      <dgm:prSet presAssocID="{D8EBAFC0-2ABE-45E5-B4FF-EE7183772210}" presName="aSpace2" presStyleCnt="0"/>
      <dgm:spPr/>
    </dgm:pt>
    <dgm:pt modelId="{45861557-07C9-4591-AEBB-2474524B82DA}" type="pres">
      <dgm:prSet presAssocID="{2BCAD9C4-93C5-4714-A00E-D8DA738C28D6}" presName="childNode" presStyleLbl="node1" presStyleIdx="3" presStyleCnt="11">
        <dgm:presLayoutVars>
          <dgm:bulletEnabled val="1"/>
        </dgm:presLayoutVars>
      </dgm:prSet>
      <dgm:spPr/>
      <dgm:t>
        <a:bodyPr/>
        <a:lstStyle/>
        <a:p>
          <a:endParaRPr lang="en-US"/>
        </a:p>
      </dgm:t>
    </dgm:pt>
    <dgm:pt modelId="{79442405-F836-47E8-A959-05F3DDC27AAB}" type="pres">
      <dgm:prSet presAssocID="{2BCAD9C4-93C5-4714-A00E-D8DA738C28D6}" presName="aSpace2" presStyleCnt="0"/>
      <dgm:spPr/>
    </dgm:pt>
    <dgm:pt modelId="{5F172FF9-B344-4EB3-B053-2879AC64529B}" type="pres">
      <dgm:prSet presAssocID="{F2082B73-C031-4926-BE32-C081BBC421CD}" presName="childNode" presStyleLbl="node1" presStyleIdx="4" presStyleCnt="11">
        <dgm:presLayoutVars>
          <dgm:bulletEnabled val="1"/>
        </dgm:presLayoutVars>
      </dgm:prSet>
      <dgm:spPr/>
      <dgm:t>
        <a:bodyPr/>
        <a:lstStyle/>
        <a:p>
          <a:endParaRPr lang="en-US"/>
        </a:p>
      </dgm:t>
    </dgm:pt>
    <dgm:pt modelId="{2730767F-1F68-4E09-B203-AD2ECDEC18FB}" type="pres">
      <dgm:prSet presAssocID="{F2082B73-C031-4926-BE32-C081BBC421CD}" presName="aSpace2" presStyleCnt="0"/>
      <dgm:spPr/>
    </dgm:pt>
    <dgm:pt modelId="{C1D12110-8201-43EF-83EF-742D08095126}" type="pres">
      <dgm:prSet presAssocID="{B9BD48E4-50A1-469E-B72C-FE34AFCDE831}" presName="childNode" presStyleLbl="node1" presStyleIdx="5" presStyleCnt="11">
        <dgm:presLayoutVars>
          <dgm:bulletEnabled val="1"/>
        </dgm:presLayoutVars>
      </dgm:prSet>
      <dgm:spPr/>
      <dgm:t>
        <a:bodyPr/>
        <a:lstStyle/>
        <a:p>
          <a:endParaRPr lang="en-US"/>
        </a:p>
      </dgm:t>
    </dgm:pt>
    <dgm:pt modelId="{9D9FB060-68C9-407F-9A5D-B58BF0BD2737}" type="pres">
      <dgm:prSet presAssocID="{B9BD48E4-50A1-469E-B72C-FE34AFCDE831}" presName="aSpace2" presStyleCnt="0"/>
      <dgm:spPr/>
    </dgm:pt>
    <dgm:pt modelId="{876EEC17-F18B-4BB8-B750-D4BDD49EA06E}" type="pres">
      <dgm:prSet presAssocID="{EA25E0D2-E28D-4A35-B219-656DAD153DBD}" presName="childNode" presStyleLbl="node1" presStyleIdx="6" presStyleCnt="11">
        <dgm:presLayoutVars>
          <dgm:bulletEnabled val="1"/>
        </dgm:presLayoutVars>
      </dgm:prSet>
      <dgm:spPr/>
      <dgm:t>
        <a:bodyPr/>
        <a:lstStyle/>
        <a:p>
          <a:endParaRPr lang="en-US"/>
        </a:p>
      </dgm:t>
    </dgm:pt>
    <dgm:pt modelId="{9E4044AD-7DBA-4D9F-8401-1E3D38932A62}" type="pres">
      <dgm:prSet presAssocID="{96CB0CB1-E208-411E-9E1B-D6A2CD2ADC4E}" presName="aSpace" presStyleCnt="0"/>
      <dgm:spPr/>
    </dgm:pt>
    <dgm:pt modelId="{2794E119-F169-4418-9DAF-D66E07EC98A0}" type="pres">
      <dgm:prSet presAssocID="{C5492AAE-1EAF-4AA8-907F-44520F4C3FF5}" presName="compNode" presStyleCnt="0"/>
      <dgm:spPr/>
    </dgm:pt>
    <dgm:pt modelId="{D21E5DD7-3228-4345-8C4C-B1923DC434D2}" type="pres">
      <dgm:prSet presAssocID="{C5492AAE-1EAF-4AA8-907F-44520F4C3FF5}" presName="aNode" presStyleLbl="bgShp" presStyleIdx="1" presStyleCnt="2"/>
      <dgm:spPr/>
      <dgm:t>
        <a:bodyPr/>
        <a:lstStyle/>
        <a:p>
          <a:endParaRPr lang="en-US"/>
        </a:p>
      </dgm:t>
    </dgm:pt>
    <dgm:pt modelId="{EFD4CE8A-C397-4A76-AD06-12B383C177D1}" type="pres">
      <dgm:prSet presAssocID="{C5492AAE-1EAF-4AA8-907F-44520F4C3FF5}" presName="textNode" presStyleLbl="bgShp" presStyleIdx="1" presStyleCnt="2"/>
      <dgm:spPr/>
      <dgm:t>
        <a:bodyPr/>
        <a:lstStyle/>
        <a:p>
          <a:endParaRPr lang="en-US"/>
        </a:p>
      </dgm:t>
    </dgm:pt>
    <dgm:pt modelId="{F6B4B5E7-129A-493C-AFEE-BFDC5CDF3B7D}" type="pres">
      <dgm:prSet presAssocID="{C5492AAE-1EAF-4AA8-907F-44520F4C3FF5}" presName="compChildNode" presStyleCnt="0"/>
      <dgm:spPr/>
    </dgm:pt>
    <dgm:pt modelId="{E3E2C5C3-197A-4545-9F71-A0E7D1C64A54}" type="pres">
      <dgm:prSet presAssocID="{C5492AAE-1EAF-4AA8-907F-44520F4C3FF5}" presName="theInnerList" presStyleCnt="0"/>
      <dgm:spPr/>
    </dgm:pt>
    <dgm:pt modelId="{4B232646-F407-4DDD-AE30-0535F95A8D03}" type="pres">
      <dgm:prSet presAssocID="{570E6723-C371-4F92-A8B8-563382EFE057}" presName="childNode" presStyleLbl="node1" presStyleIdx="7" presStyleCnt="11" custScaleY="232047">
        <dgm:presLayoutVars>
          <dgm:bulletEnabled val="1"/>
        </dgm:presLayoutVars>
      </dgm:prSet>
      <dgm:spPr/>
      <dgm:t>
        <a:bodyPr/>
        <a:lstStyle/>
        <a:p>
          <a:endParaRPr lang="en-US"/>
        </a:p>
      </dgm:t>
    </dgm:pt>
    <dgm:pt modelId="{150B8F87-F24F-4D44-91FE-E299FA5B8A69}" type="pres">
      <dgm:prSet presAssocID="{570E6723-C371-4F92-A8B8-563382EFE057}" presName="aSpace2" presStyleCnt="0"/>
      <dgm:spPr/>
    </dgm:pt>
    <dgm:pt modelId="{6A272EDB-6054-4D98-A53A-A81B0ADA8AC1}" type="pres">
      <dgm:prSet presAssocID="{FA790761-30C1-442F-B77F-25CFE4D62B01}" presName="childNode" presStyleLbl="node1" presStyleIdx="8" presStyleCnt="11" custScaleY="71028">
        <dgm:presLayoutVars>
          <dgm:bulletEnabled val="1"/>
        </dgm:presLayoutVars>
      </dgm:prSet>
      <dgm:spPr/>
      <dgm:t>
        <a:bodyPr/>
        <a:lstStyle/>
        <a:p>
          <a:endParaRPr lang="en-US"/>
        </a:p>
      </dgm:t>
    </dgm:pt>
    <dgm:pt modelId="{F1B744B6-3A90-4EA6-AADB-BE210F715DB7}" type="pres">
      <dgm:prSet presAssocID="{FA790761-30C1-442F-B77F-25CFE4D62B01}" presName="aSpace2" presStyleCnt="0"/>
      <dgm:spPr/>
    </dgm:pt>
    <dgm:pt modelId="{0DC654F9-1979-4B99-A144-F31E22D82AA2}" type="pres">
      <dgm:prSet presAssocID="{A616D18A-5247-46ED-B079-6CFBB1462B72}" presName="childNode" presStyleLbl="node1" presStyleIdx="9" presStyleCnt="11" custScaleY="69903">
        <dgm:presLayoutVars>
          <dgm:bulletEnabled val="1"/>
        </dgm:presLayoutVars>
      </dgm:prSet>
      <dgm:spPr/>
      <dgm:t>
        <a:bodyPr/>
        <a:lstStyle/>
        <a:p>
          <a:endParaRPr lang="en-US"/>
        </a:p>
      </dgm:t>
    </dgm:pt>
    <dgm:pt modelId="{5DDAE5A8-B939-4B80-9655-FCE97DA3EEA8}" type="pres">
      <dgm:prSet presAssocID="{A616D18A-5247-46ED-B079-6CFBB1462B72}" presName="aSpace2" presStyleCnt="0"/>
      <dgm:spPr/>
    </dgm:pt>
    <dgm:pt modelId="{993EE067-F68B-49C2-A39C-F84432D65A98}" type="pres">
      <dgm:prSet presAssocID="{EB80C954-7979-4B7A-ABA2-7E67E4B08194}" presName="childNode" presStyleLbl="node1" presStyleIdx="10" presStyleCnt="11" custScaleY="144389">
        <dgm:presLayoutVars>
          <dgm:bulletEnabled val="1"/>
        </dgm:presLayoutVars>
      </dgm:prSet>
      <dgm:spPr/>
      <dgm:t>
        <a:bodyPr/>
        <a:lstStyle/>
        <a:p>
          <a:endParaRPr lang="en-US"/>
        </a:p>
      </dgm:t>
    </dgm:pt>
  </dgm:ptLst>
  <dgm:cxnLst>
    <dgm:cxn modelId="{EA8035EF-DE11-4E90-BA7F-B028B6D709C3}" srcId="{C5492AAE-1EAF-4AA8-907F-44520F4C3FF5}" destId="{EB80C954-7979-4B7A-ABA2-7E67E4B08194}" srcOrd="3" destOrd="0" parTransId="{6BEB8C5E-536A-47C6-BCAB-9E8E4B91CE5C}" sibTransId="{B5FFFF74-D786-45E8-978A-20909A161CFE}"/>
    <dgm:cxn modelId="{64D0CA0F-40FC-4A8D-802E-3A735C4F56A1}" srcId="{96CB0CB1-E208-411E-9E1B-D6A2CD2ADC4E}" destId="{201831DC-85B7-4870-9305-396E7C6F6B11}" srcOrd="0" destOrd="0" parTransId="{62CC1578-DD3E-472E-9DE1-B417A49883A8}" sibTransId="{E249BBF1-CA71-450A-9E00-33458725BD77}"/>
    <dgm:cxn modelId="{8CCF8AA6-E85F-4DEE-94E7-C49DDF58282A}" type="presOf" srcId="{B9BD48E4-50A1-469E-B72C-FE34AFCDE831}" destId="{C1D12110-8201-43EF-83EF-742D08095126}" srcOrd="0" destOrd="0" presId="urn:microsoft.com/office/officeart/2005/8/layout/lProcess2"/>
    <dgm:cxn modelId="{D2723F2A-EC57-4698-A15A-A277899520DD}" srcId="{C5492AAE-1EAF-4AA8-907F-44520F4C3FF5}" destId="{FA790761-30C1-442F-B77F-25CFE4D62B01}" srcOrd="1" destOrd="0" parTransId="{D60813CA-A259-4FBC-B140-00C7412A4BA9}" sibTransId="{FC863181-39CF-4097-8ED8-E7B86D44D905}"/>
    <dgm:cxn modelId="{4ECCB97C-3531-416D-B29D-B67B8AB4115D}" type="presOf" srcId="{570E6723-C371-4F92-A8B8-563382EFE057}" destId="{4B232646-F407-4DDD-AE30-0535F95A8D03}" srcOrd="0" destOrd="0" presId="urn:microsoft.com/office/officeart/2005/8/layout/lProcess2"/>
    <dgm:cxn modelId="{8CC4F16E-3184-4F41-A8DA-B45AB1C49F7D}" srcId="{96CB0CB1-E208-411E-9E1B-D6A2CD2ADC4E}" destId="{EA25E0D2-E28D-4A35-B219-656DAD153DBD}" srcOrd="6" destOrd="0" parTransId="{D4F24B45-F74C-4E2D-AB86-2E211EB9889F}" sibTransId="{EC4D9FE4-096D-4449-A56A-7DBF1852ECCC}"/>
    <dgm:cxn modelId="{8931A0A2-22E5-45D9-8321-F960C543C8D6}" srcId="{96CB0CB1-E208-411E-9E1B-D6A2CD2ADC4E}" destId="{F2082B73-C031-4926-BE32-C081BBC421CD}" srcOrd="4" destOrd="0" parTransId="{40306339-048F-4A3D-84BF-7555EC9255C5}" sibTransId="{DA15EADE-0D54-42E9-A362-2583C212894E}"/>
    <dgm:cxn modelId="{E4C46AAF-9AB2-43AF-B26B-98C47C28A818}" srcId="{C5492AAE-1EAF-4AA8-907F-44520F4C3FF5}" destId="{A616D18A-5247-46ED-B079-6CFBB1462B72}" srcOrd="2" destOrd="0" parTransId="{5484D242-BA0D-4E16-8B1F-98A359500E53}" sibTransId="{1FBC3EED-2E24-4C2F-8754-887331D8B57E}"/>
    <dgm:cxn modelId="{BB6054B6-DD4D-4FB4-B75F-2B4B298CC9FE}" type="presOf" srcId="{EA25E0D2-E28D-4A35-B219-656DAD153DBD}" destId="{876EEC17-F18B-4BB8-B750-D4BDD49EA06E}" srcOrd="0" destOrd="0" presId="urn:microsoft.com/office/officeart/2005/8/layout/lProcess2"/>
    <dgm:cxn modelId="{2BA1F8DF-6329-42A8-BD50-4E5DFC13A2A8}" type="presOf" srcId="{D8EBAFC0-2ABE-45E5-B4FF-EE7183772210}" destId="{ACC5DF2B-4522-43DD-A58F-F4A86AEDFD62}" srcOrd="0" destOrd="0" presId="urn:microsoft.com/office/officeart/2005/8/layout/lProcess2"/>
    <dgm:cxn modelId="{5EDD89E3-EDAF-466B-81DB-C51A0382B14B}" type="presOf" srcId="{426FF234-2B19-4713-8AB3-9F798FE51F9B}" destId="{FF2EE547-4022-459D-A26F-0F637070CB23}" srcOrd="0" destOrd="0" presId="urn:microsoft.com/office/officeart/2005/8/layout/lProcess2"/>
    <dgm:cxn modelId="{A0E765C1-4E54-458B-B301-8AB656053A93}" type="presOf" srcId="{C5492AAE-1EAF-4AA8-907F-44520F4C3FF5}" destId="{D21E5DD7-3228-4345-8C4C-B1923DC434D2}" srcOrd="0" destOrd="0" presId="urn:microsoft.com/office/officeart/2005/8/layout/lProcess2"/>
    <dgm:cxn modelId="{B534A17F-FF71-4463-8BD3-AB785629D8D0}" srcId="{96CB0CB1-E208-411E-9E1B-D6A2CD2ADC4E}" destId="{2BCAD9C4-93C5-4714-A00E-D8DA738C28D6}" srcOrd="3" destOrd="0" parTransId="{93974DD1-25F8-45DA-9E54-E892A3CB07DF}" sibTransId="{540547B5-CE20-41F8-89C9-41A2B1328418}"/>
    <dgm:cxn modelId="{8B4A581B-5136-43AE-B6BC-B54E6ACF5461}" type="presOf" srcId="{C5492AAE-1EAF-4AA8-907F-44520F4C3FF5}" destId="{EFD4CE8A-C397-4A76-AD06-12B383C177D1}" srcOrd="1" destOrd="0" presId="urn:microsoft.com/office/officeart/2005/8/layout/lProcess2"/>
    <dgm:cxn modelId="{55786036-23A4-4AF8-8126-82C63D517C8C}" type="presOf" srcId="{2BCAD9C4-93C5-4714-A00E-D8DA738C28D6}" destId="{45861557-07C9-4591-AEBB-2474524B82DA}" srcOrd="0" destOrd="0" presId="urn:microsoft.com/office/officeart/2005/8/layout/lProcess2"/>
    <dgm:cxn modelId="{45CB4695-8398-41AA-A0F9-CF9C8C288311}" srcId="{C5492AAE-1EAF-4AA8-907F-44520F4C3FF5}" destId="{570E6723-C371-4F92-A8B8-563382EFE057}" srcOrd="0" destOrd="0" parTransId="{FEC8E0F7-28F9-4EAE-9009-69474AEA6414}" sibTransId="{7CE0DEB4-6657-48D1-A78D-E22B276E1F5E}"/>
    <dgm:cxn modelId="{2C883CAC-CFC5-4DAB-AD61-0C3F130C6EB8}" type="presOf" srcId="{A616D18A-5247-46ED-B079-6CFBB1462B72}" destId="{0DC654F9-1979-4B99-A144-F31E22D82AA2}" srcOrd="0" destOrd="0" presId="urn:microsoft.com/office/officeart/2005/8/layout/lProcess2"/>
    <dgm:cxn modelId="{FFD481DA-9B10-4942-8F49-5DF5DC716B8D}" type="presOf" srcId="{8C73B9A6-E9B8-433B-8866-79BED0DA66EC}" destId="{4803379C-487A-42B1-9E4C-952C54402E6B}" srcOrd="0" destOrd="0" presId="urn:microsoft.com/office/officeart/2005/8/layout/lProcess2"/>
    <dgm:cxn modelId="{A9515EE4-B8E7-4658-A436-E2E3EF14E831}" srcId="{8C73B9A6-E9B8-433B-8866-79BED0DA66EC}" destId="{C5492AAE-1EAF-4AA8-907F-44520F4C3FF5}" srcOrd="1" destOrd="0" parTransId="{964F7D23-15F2-4E81-B4E8-B89FA30B0B7E}" sibTransId="{54922F99-D14C-47B8-92FD-AD9091F9D3A7}"/>
    <dgm:cxn modelId="{A1E71A75-B1AA-4CB7-9432-F7B7586341CE}" type="presOf" srcId="{96CB0CB1-E208-411E-9E1B-D6A2CD2ADC4E}" destId="{2FB19470-647B-41AD-8269-72C5993A0393}" srcOrd="0" destOrd="0" presId="urn:microsoft.com/office/officeart/2005/8/layout/lProcess2"/>
    <dgm:cxn modelId="{B84F8CE7-A4D4-40B6-B395-1B49FA0A734D}" type="presOf" srcId="{EB80C954-7979-4B7A-ABA2-7E67E4B08194}" destId="{993EE067-F68B-49C2-A39C-F84432D65A98}" srcOrd="0" destOrd="0" presId="urn:microsoft.com/office/officeart/2005/8/layout/lProcess2"/>
    <dgm:cxn modelId="{B071E7A1-AA3E-4826-BF28-AE08388CF2B9}" srcId="{96CB0CB1-E208-411E-9E1B-D6A2CD2ADC4E}" destId="{B9BD48E4-50A1-469E-B72C-FE34AFCDE831}" srcOrd="5" destOrd="0" parTransId="{2D61E581-5A38-4383-AB08-DF1328E26294}" sibTransId="{118BC550-8242-4B0F-BF89-FE200916CF27}"/>
    <dgm:cxn modelId="{D170CFD4-1897-4DA0-AE0D-36F5EC7333B4}" type="presOf" srcId="{96CB0CB1-E208-411E-9E1B-D6A2CD2ADC4E}" destId="{17151713-1BD1-4AFA-9D22-0B87C1FAA572}" srcOrd="1" destOrd="0" presId="urn:microsoft.com/office/officeart/2005/8/layout/lProcess2"/>
    <dgm:cxn modelId="{E8621022-0739-4F0A-999C-446BBDEDFF2D}" type="presOf" srcId="{201831DC-85B7-4870-9305-396E7C6F6B11}" destId="{6FAB5E46-5E5C-475D-9E46-F17EB59E02F9}" srcOrd="0" destOrd="0" presId="urn:microsoft.com/office/officeart/2005/8/layout/lProcess2"/>
    <dgm:cxn modelId="{9A05492D-5F3E-4A9A-8408-F26F3D67872B}" srcId="{8C73B9A6-E9B8-433B-8866-79BED0DA66EC}" destId="{96CB0CB1-E208-411E-9E1B-D6A2CD2ADC4E}" srcOrd="0" destOrd="0" parTransId="{2C7669AC-5445-4694-9369-C138820356E6}" sibTransId="{22E4C4A7-BA4A-4000-9B25-7A4710A18A9A}"/>
    <dgm:cxn modelId="{2999240C-0332-468C-B0D6-88C96E1542F9}" type="presOf" srcId="{FA790761-30C1-442F-B77F-25CFE4D62B01}" destId="{6A272EDB-6054-4D98-A53A-A81B0ADA8AC1}" srcOrd="0" destOrd="0" presId="urn:microsoft.com/office/officeart/2005/8/layout/lProcess2"/>
    <dgm:cxn modelId="{DD5B601D-1C29-4454-861F-0B2726594F14}" srcId="{96CB0CB1-E208-411E-9E1B-D6A2CD2ADC4E}" destId="{D8EBAFC0-2ABE-45E5-B4FF-EE7183772210}" srcOrd="2" destOrd="0" parTransId="{5C4CE4AE-4B51-4168-B55E-F55F4C7516D3}" sibTransId="{D83D669D-2490-41D5-84F8-8158422C06AB}"/>
    <dgm:cxn modelId="{8940B387-C417-43B9-AB33-3BC23F30DAD9}" type="presOf" srcId="{F2082B73-C031-4926-BE32-C081BBC421CD}" destId="{5F172FF9-B344-4EB3-B053-2879AC64529B}" srcOrd="0" destOrd="0" presId="urn:microsoft.com/office/officeart/2005/8/layout/lProcess2"/>
    <dgm:cxn modelId="{98591A5D-49A5-4342-9EBD-4F06DE31C0DB}" srcId="{96CB0CB1-E208-411E-9E1B-D6A2CD2ADC4E}" destId="{426FF234-2B19-4713-8AB3-9F798FE51F9B}" srcOrd="1" destOrd="0" parTransId="{7629552C-8837-4AFB-B90B-F445B87FE1E9}" sibTransId="{20220BD6-083C-40C6-B4F9-73EC1F985ACA}"/>
    <dgm:cxn modelId="{11C5EAE4-1361-47B9-8A1C-B20FA6892D8B}" type="presParOf" srcId="{4803379C-487A-42B1-9E4C-952C54402E6B}" destId="{3AC30110-89E4-41B3-84E3-DCDC2313CAB0}" srcOrd="0" destOrd="0" presId="urn:microsoft.com/office/officeart/2005/8/layout/lProcess2"/>
    <dgm:cxn modelId="{2019C34F-CBBE-4A77-8508-8E1E2947D3CF}" type="presParOf" srcId="{3AC30110-89E4-41B3-84E3-DCDC2313CAB0}" destId="{2FB19470-647B-41AD-8269-72C5993A0393}" srcOrd="0" destOrd="0" presId="urn:microsoft.com/office/officeart/2005/8/layout/lProcess2"/>
    <dgm:cxn modelId="{66BDD6C5-F692-4286-ABE3-15884D272AF3}" type="presParOf" srcId="{3AC30110-89E4-41B3-84E3-DCDC2313CAB0}" destId="{17151713-1BD1-4AFA-9D22-0B87C1FAA572}" srcOrd="1" destOrd="0" presId="urn:microsoft.com/office/officeart/2005/8/layout/lProcess2"/>
    <dgm:cxn modelId="{5B7E3918-C56B-4C90-A2CE-B219238B0372}" type="presParOf" srcId="{3AC30110-89E4-41B3-84E3-DCDC2313CAB0}" destId="{5C0CF13D-EA6D-49CF-92B0-77EB602AD3F7}" srcOrd="2" destOrd="0" presId="urn:microsoft.com/office/officeart/2005/8/layout/lProcess2"/>
    <dgm:cxn modelId="{AF758658-1C88-4C07-9EEE-507641820D75}" type="presParOf" srcId="{5C0CF13D-EA6D-49CF-92B0-77EB602AD3F7}" destId="{29AAAB00-9235-496B-A7F0-D96E0CE2E47C}" srcOrd="0" destOrd="0" presId="urn:microsoft.com/office/officeart/2005/8/layout/lProcess2"/>
    <dgm:cxn modelId="{0D8DBDFB-CCC7-479F-B14B-CEC2D8B9A341}" type="presParOf" srcId="{29AAAB00-9235-496B-A7F0-D96E0CE2E47C}" destId="{6FAB5E46-5E5C-475D-9E46-F17EB59E02F9}" srcOrd="0" destOrd="0" presId="urn:microsoft.com/office/officeart/2005/8/layout/lProcess2"/>
    <dgm:cxn modelId="{C3E52A15-82C7-4BF7-AD68-365C89D14F75}" type="presParOf" srcId="{29AAAB00-9235-496B-A7F0-D96E0CE2E47C}" destId="{DD4ADEA3-2F72-4DC5-AA9C-BF73C666D819}" srcOrd="1" destOrd="0" presId="urn:microsoft.com/office/officeart/2005/8/layout/lProcess2"/>
    <dgm:cxn modelId="{51D63FD9-FA1E-4609-9A46-FBA972EC26D8}" type="presParOf" srcId="{29AAAB00-9235-496B-A7F0-D96E0CE2E47C}" destId="{FF2EE547-4022-459D-A26F-0F637070CB23}" srcOrd="2" destOrd="0" presId="urn:microsoft.com/office/officeart/2005/8/layout/lProcess2"/>
    <dgm:cxn modelId="{391B3F23-E91D-46DC-B61E-C90E4B87F7B5}" type="presParOf" srcId="{29AAAB00-9235-496B-A7F0-D96E0CE2E47C}" destId="{30CD28FF-443A-4C13-9E5A-1DDBEA65DB6A}" srcOrd="3" destOrd="0" presId="urn:microsoft.com/office/officeart/2005/8/layout/lProcess2"/>
    <dgm:cxn modelId="{D85ECBBE-E9D7-4F63-A4BA-5470CC257482}" type="presParOf" srcId="{29AAAB00-9235-496B-A7F0-D96E0CE2E47C}" destId="{ACC5DF2B-4522-43DD-A58F-F4A86AEDFD62}" srcOrd="4" destOrd="0" presId="urn:microsoft.com/office/officeart/2005/8/layout/lProcess2"/>
    <dgm:cxn modelId="{0752534A-6E1A-4FA1-A17D-61AD6CE33675}" type="presParOf" srcId="{29AAAB00-9235-496B-A7F0-D96E0CE2E47C}" destId="{6BB88FA9-7121-439C-8B7D-55F4B130C2F0}" srcOrd="5" destOrd="0" presId="urn:microsoft.com/office/officeart/2005/8/layout/lProcess2"/>
    <dgm:cxn modelId="{9AC44E50-EDA8-45BC-8F0A-F648093CCFCB}" type="presParOf" srcId="{29AAAB00-9235-496B-A7F0-D96E0CE2E47C}" destId="{45861557-07C9-4591-AEBB-2474524B82DA}" srcOrd="6" destOrd="0" presId="urn:microsoft.com/office/officeart/2005/8/layout/lProcess2"/>
    <dgm:cxn modelId="{0AA515E0-65FB-4A97-B2CF-B595703F8475}" type="presParOf" srcId="{29AAAB00-9235-496B-A7F0-D96E0CE2E47C}" destId="{79442405-F836-47E8-A959-05F3DDC27AAB}" srcOrd="7" destOrd="0" presId="urn:microsoft.com/office/officeart/2005/8/layout/lProcess2"/>
    <dgm:cxn modelId="{8BBA9A4F-883F-41B8-BB99-7A564980485D}" type="presParOf" srcId="{29AAAB00-9235-496B-A7F0-D96E0CE2E47C}" destId="{5F172FF9-B344-4EB3-B053-2879AC64529B}" srcOrd="8" destOrd="0" presId="urn:microsoft.com/office/officeart/2005/8/layout/lProcess2"/>
    <dgm:cxn modelId="{2B3E877E-829A-4020-ACB7-3FE158011135}" type="presParOf" srcId="{29AAAB00-9235-496B-A7F0-D96E0CE2E47C}" destId="{2730767F-1F68-4E09-B203-AD2ECDEC18FB}" srcOrd="9" destOrd="0" presId="urn:microsoft.com/office/officeart/2005/8/layout/lProcess2"/>
    <dgm:cxn modelId="{52F27C90-0F5D-4EC4-AFA9-BDD378B5B331}" type="presParOf" srcId="{29AAAB00-9235-496B-A7F0-D96E0CE2E47C}" destId="{C1D12110-8201-43EF-83EF-742D08095126}" srcOrd="10" destOrd="0" presId="urn:microsoft.com/office/officeart/2005/8/layout/lProcess2"/>
    <dgm:cxn modelId="{C2DBBC6C-8BE6-4E35-B9E0-7D173ECD189F}" type="presParOf" srcId="{29AAAB00-9235-496B-A7F0-D96E0CE2E47C}" destId="{9D9FB060-68C9-407F-9A5D-B58BF0BD2737}" srcOrd="11" destOrd="0" presId="urn:microsoft.com/office/officeart/2005/8/layout/lProcess2"/>
    <dgm:cxn modelId="{CD41D688-8389-4B5A-88E9-8E9CB1F493C1}" type="presParOf" srcId="{29AAAB00-9235-496B-A7F0-D96E0CE2E47C}" destId="{876EEC17-F18B-4BB8-B750-D4BDD49EA06E}" srcOrd="12" destOrd="0" presId="urn:microsoft.com/office/officeart/2005/8/layout/lProcess2"/>
    <dgm:cxn modelId="{633F0173-77C5-4941-81A2-A6D1DEF159FA}" type="presParOf" srcId="{4803379C-487A-42B1-9E4C-952C54402E6B}" destId="{9E4044AD-7DBA-4D9F-8401-1E3D38932A62}" srcOrd="1" destOrd="0" presId="urn:microsoft.com/office/officeart/2005/8/layout/lProcess2"/>
    <dgm:cxn modelId="{08475BE2-FF9E-4E8B-A38E-04FA775B665B}" type="presParOf" srcId="{4803379C-487A-42B1-9E4C-952C54402E6B}" destId="{2794E119-F169-4418-9DAF-D66E07EC98A0}" srcOrd="2" destOrd="0" presId="urn:microsoft.com/office/officeart/2005/8/layout/lProcess2"/>
    <dgm:cxn modelId="{8B82A5F5-4B7A-49E4-AD41-7ACB1383B8A0}" type="presParOf" srcId="{2794E119-F169-4418-9DAF-D66E07EC98A0}" destId="{D21E5DD7-3228-4345-8C4C-B1923DC434D2}" srcOrd="0" destOrd="0" presId="urn:microsoft.com/office/officeart/2005/8/layout/lProcess2"/>
    <dgm:cxn modelId="{90F9E516-FBC4-4784-B473-21BCB3539CE3}" type="presParOf" srcId="{2794E119-F169-4418-9DAF-D66E07EC98A0}" destId="{EFD4CE8A-C397-4A76-AD06-12B383C177D1}" srcOrd="1" destOrd="0" presId="urn:microsoft.com/office/officeart/2005/8/layout/lProcess2"/>
    <dgm:cxn modelId="{D44CB0E0-F73B-4653-BABB-D5EF9CC4AB62}" type="presParOf" srcId="{2794E119-F169-4418-9DAF-D66E07EC98A0}" destId="{F6B4B5E7-129A-493C-AFEE-BFDC5CDF3B7D}" srcOrd="2" destOrd="0" presId="urn:microsoft.com/office/officeart/2005/8/layout/lProcess2"/>
    <dgm:cxn modelId="{42F5081A-2C29-4D4A-AD58-6682666ACFF3}" type="presParOf" srcId="{F6B4B5E7-129A-493C-AFEE-BFDC5CDF3B7D}" destId="{E3E2C5C3-197A-4545-9F71-A0E7D1C64A54}" srcOrd="0" destOrd="0" presId="urn:microsoft.com/office/officeart/2005/8/layout/lProcess2"/>
    <dgm:cxn modelId="{C1854E28-3E6E-4BD6-BCDE-71D28CCBD3E6}" type="presParOf" srcId="{E3E2C5C3-197A-4545-9F71-A0E7D1C64A54}" destId="{4B232646-F407-4DDD-AE30-0535F95A8D03}" srcOrd="0" destOrd="0" presId="urn:microsoft.com/office/officeart/2005/8/layout/lProcess2"/>
    <dgm:cxn modelId="{044BD753-8AC5-443E-A331-DABFEE09BB95}" type="presParOf" srcId="{E3E2C5C3-197A-4545-9F71-A0E7D1C64A54}" destId="{150B8F87-F24F-4D44-91FE-E299FA5B8A69}" srcOrd="1" destOrd="0" presId="urn:microsoft.com/office/officeart/2005/8/layout/lProcess2"/>
    <dgm:cxn modelId="{7914DE58-C28A-409F-A781-A57B9C1DA34E}" type="presParOf" srcId="{E3E2C5C3-197A-4545-9F71-A0E7D1C64A54}" destId="{6A272EDB-6054-4D98-A53A-A81B0ADA8AC1}" srcOrd="2" destOrd="0" presId="urn:microsoft.com/office/officeart/2005/8/layout/lProcess2"/>
    <dgm:cxn modelId="{CE9C6AA3-39BF-4EAA-904C-8D26307D819C}" type="presParOf" srcId="{E3E2C5C3-197A-4545-9F71-A0E7D1C64A54}" destId="{F1B744B6-3A90-4EA6-AADB-BE210F715DB7}" srcOrd="3" destOrd="0" presId="urn:microsoft.com/office/officeart/2005/8/layout/lProcess2"/>
    <dgm:cxn modelId="{80A71D58-B5B8-46E4-B438-5E65BCE5E017}" type="presParOf" srcId="{E3E2C5C3-197A-4545-9F71-A0E7D1C64A54}" destId="{0DC654F9-1979-4B99-A144-F31E22D82AA2}" srcOrd="4" destOrd="0" presId="urn:microsoft.com/office/officeart/2005/8/layout/lProcess2"/>
    <dgm:cxn modelId="{E5721426-5938-45DC-85B2-21F232A13A95}" type="presParOf" srcId="{E3E2C5C3-197A-4545-9F71-A0E7D1C64A54}" destId="{5DDAE5A8-B939-4B80-9655-FCE97DA3EEA8}" srcOrd="5" destOrd="0" presId="urn:microsoft.com/office/officeart/2005/8/layout/lProcess2"/>
    <dgm:cxn modelId="{C1FCD4E2-9C04-4FB1-80A4-2B3BFE1481D9}" type="presParOf" srcId="{E3E2C5C3-197A-4545-9F71-A0E7D1C64A54}" destId="{993EE067-F68B-49C2-A39C-F84432D65A98}"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accent6"/>
              </a:solidFill>
            </a:rPr>
            <a:t>Network</a:t>
          </a:r>
          <a:endParaRPr lang="en-US" sz="2200" b="1" dirty="0">
            <a:solidFill>
              <a:schemeClr val="accent6"/>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accent6"/>
              </a:solidFill>
            </a:rPr>
            <a:t>Data Link</a:t>
          </a:r>
          <a:endParaRPr lang="en-US" sz="2200" b="1" dirty="0">
            <a:solidFill>
              <a:schemeClr val="accent6"/>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bg1">
                  <a:lumMod val="65000"/>
                </a:schemeClr>
              </a:solidFill>
            </a:rPr>
            <a:t>Application</a:t>
          </a:r>
          <a:endParaRPr lang="en-US" sz="2200" b="1" dirty="0">
            <a:solidFill>
              <a:schemeClr val="bg1">
                <a:lumMod val="65000"/>
              </a:schemeClr>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2C9BA9E6-748D-4D8C-B59C-9D1B2BC222F0}" srcId="{8C73B9A6-E9B8-433B-8866-79BED0DA66EC}" destId="{D34E7F2D-37A7-41E5-BB30-44E8333E9298}" srcOrd="0" destOrd="0" parTransId="{2C4EFB2B-6DD1-403A-AEDE-709B99F1CC9F}" sibTransId="{CF7C770A-64EB-4409-91F6-354ACB3D4440}"/>
    <dgm:cxn modelId="{98010337-2887-486A-81E7-E13A43413570}" type="presOf" srcId="{EA25E0D2-E28D-4A35-B219-656DAD153DBD}" destId="{DA13F3E4-4262-4D3A-8C2A-B100A7736C16}" srcOrd="0" destOrd="0" presId="urn:microsoft.com/office/officeart/2005/8/layout/vList3#1"/>
    <dgm:cxn modelId="{A3EBF960-A9F0-400A-B250-0FA12A4BADA6}" type="presOf" srcId="{8C73B9A6-E9B8-433B-8866-79BED0DA66EC}" destId="{1F5FCAA1-00B8-46C2-896D-77E7BDB4F4F9}" srcOrd="0" destOrd="0" presId="urn:microsoft.com/office/officeart/2005/8/layout/vList3#1"/>
    <dgm:cxn modelId="{8931A0A2-22E5-45D9-8321-F960C543C8D6}" srcId="{8C73B9A6-E9B8-433B-8866-79BED0DA66EC}" destId="{F2082B73-C031-4926-BE32-C081BBC421CD}" srcOrd="5" destOrd="0" parTransId="{40306339-048F-4A3D-84BF-7555EC9255C5}" sibTransId="{DA15EADE-0D54-42E9-A362-2583C212894E}"/>
    <dgm:cxn modelId="{8CC4F16E-3184-4F41-A8DA-B45AB1C49F7D}" srcId="{8C73B9A6-E9B8-433B-8866-79BED0DA66EC}" destId="{EA25E0D2-E28D-4A35-B219-656DAD153DBD}" srcOrd="6" destOrd="0" parTransId="{D4F24B45-F74C-4E2D-AB86-2E211EB9889F}" sibTransId="{EC4D9FE4-096D-4449-A56A-7DBF1852ECCC}"/>
    <dgm:cxn modelId="{7E21D752-E68F-4D3E-81D1-E26D57C1EC8D}" type="presOf" srcId="{F2082B73-C031-4926-BE32-C081BBC421CD}" destId="{CFC704FA-65D0-4757-8F24-35F869614A4B}" srcOrd="0" destOrd="0" presId="urn:microsoft.com/office/officeart/2005/8/layout/vList3#1"/>
    <dgm:cxn modelId="{2CFB7194-CF62-4FBB-B6C4-DE7A3AC5F66E}" type="presOf" srcId="{201831DC-85B7-4870-9305-396E7C6F6B11}" destId="{05A2EFBB-296C-471A-8F22-5FE03A36549B}" srcOrd="0" destOrd="0" presId="urn:microsoft.com/office/officeart/2005/8/layout/vList3#1"/>
    <dgm:cxn modelId="{18FD43B5-72C7-4A68-96A8-5CF77210B0AC}" type="presOf" srcId="{23355287-DC26-474B-9431-24E2AFD91644}" destId="{D5A25BF9-42F9-4B71-A594-548CB03F224C}" srcOrd="0" destOrd="0" presId="urn:microsoft.com/office/officeart/2005/8/layout/vList3#1"/>
    <dgm:cxn modelId="{8137149F-CECE-485F-BA68-EB1B8CB73EE9}" type="presOf" srcId="{2BCBEB01-D008-46D3-9685-C38CE0F25A22}" destId="{1F1D41DD-E6B2-48FC-9624-6AF7F36014DC}" srcOrd="0" destOrd="0" presId="urn:microsoft.com/office/officeart/2005/8/layout/vList3#1"/>
    <dgm:cxn modelId="{DAEA4337-9837-425C-BC8C-1C44BEDC45B7}" type="presOf" srcId="{2BCAD9C4-93C5-4714-A00E-D8DA738C28D6}" destId="{70F75F8A-F263-4690-A35E-16BA81C541B0}" srcOrd="0" destOrd="0" presId="urn:microsoft.com/office/officeart/2005/8/layout/vList3#1"/>
    <dgm:cxn modelId="{64D0CA0F-40FC-4A8D-802E-3A735C4F56A1}" srcId="{8C73B9A6-E9B8-433B-8866-79BED0DA66EC}" destId="{201831DC-85B7-4870-9305-396E7C6F6B11}" srcOrd="3" destOrd="0" parTransId="{62CC1578-DD3E-472E-9DE1-B417A49883A8}" sibTransId="{E249BBF1-CA71-450A-9E00-33458725BD77}"/>
    <dgm:cxn modelId="{AFD4CD2C-9A6A-4EDA-9958-DD0CD9B82D50}" srcId="{8C73B9A6-E9B8-433B-8866-79BED0DA66EC}" destId="{23355287-DC26-474B-9431-24E2AFD91644}" srcOrd="1" destOrd="0" parTransId="{3B684A0C-008C-4475-97D1-7D1514B90295}" sibTransId="{069DD1D8-82D3-41C1-9B8A-E13EA2A4EB8A}"/>
    <dgm:cxn modelId="{B534A17F-FF71-4463-8BD3-AB785629D8D0}" srcId="{8C73B9A6-E9B8-433B-8866-79BED0DA66EC}" destId="{2BCAD9C4-93C5-4714-A00E-D8DA738C28D6}" srcOrd="4" destOrd="0" parTransId="{93974DD1-25F8-45DA-9E54-E892A3CB07DF}" sibTransId="{540547B5-CE20-41F8-89C9-41A2B1328418}"/>
    <dgm:cxn modelId="{EF33E5A8-F918-4944-B123-1ED6602794F0}" srcId="{8C73B9A6-E9B8-433B-8866-79BED0DA66EC}" destId="{2BCBEB01-D008-46D3-9685-C38CE0F25A22}" srcOrd="2" destOrd="0" parTransId="{24A2F165-0EAE-42F6-93EC-9C833D8FF1B9}" sibTransId="{BAD96965-685D-4075-89B6-C5EE60DBA960}"/>
    <dgm:cxn modelId="{84993522-2144-47D7-A7C5-F91F933EBCBF}" type="presOf" srcId="{D34E7F2D-37A7-41E5-BB30-44E8333E9298}" destId="{4A208CAC-6F30-47B0-9E77-5557CB605035}" srcOrd="0" destOrd="0" presId="urn:microsoft.com/office/officeart/2005/8/layout/vList3#1"/>
    <dgm:cxn modelId="{7553DE18-9807-48A1-B69B-7535977F7CB6}" type="presParOf" srcId="{1F5FCAA1-00B8-46C2-896D-77E7BDB4F4F9}" destId="{45379D99-2D0B-4C1D-9159-C795199423A0}" srcOrd="0" destOrd="0" presId="urn:microsoft.com/office/officeart/2005/8/layout/vList3#1"/>
    <dgm:cxn modelId="{99E556EC-0900-4BF6-BB60-1C89D4F59579}" type="presParOf" srcId="{45379D99-2D0B-4C1D-9159-C795199423A0}" destId="{F3B2B41A-3461-4F12-9A99-EFFF4794953B}" srcOrd="0" destOrd="0" presId="urn:microsoft.com/office/officeart/2005/8/layout/vList3#1"/>
    <dgm:cxn modelId="{1DE817FC-6BA7-4093-A83D-96EA36ED8967}" type="presParOf" srcId="{45379D99-2D0B-4C1D-9159-C795199423A0}" destId="{4A208CAC-6F30-47B0-9E77-5557CB605035}" srcOrd="1" destOrd="0" presId="urn:microsoft.com/office/officeart/2005/8/layout/vList3#1"/>
    <dgm:cxn modelId="{5E2DCCD5-6FBB-4F2C-8348-8AA222924DC1}" type="presParOf" srcId="{1F5FCAA1-00B8-46C2-896D-77E7BDB4F4F9}" destId="{BC0585CC-895D-4E6A-BA40-838C37AB7422}" srcOrd="1" destOrd="0" presId="urn:microsoft.com/office/officeart/2005/8/layout/vList3#1"/>
    <dgm:cxn modelId="{3FAB6EB8-DA59-4D6C-AE1F-F04C087F8FE8}" type="presParOf" srcId="{1F5FCAA1-00B8-46C2-896D-77E7BDB4F4F9}" destId="{60081FCE-696D-4480-B3F7-4BDE68AAB873}" srcOrd="2" destOrd="0" presId="urn:microsoft.com/office/officeart/2005/8/layout/vList3#1"/>
    <dgm:cxn modelId="{C4F529DB-D01C-4CD6-B0CC-0830C61D5E62}" type="presParOf" srcId="{60081FCE-696D-4480-B3F7-4BDE68AAB873}" destId="{A7940461-9D89-4CE9-B60B-90BE0234AF11}" srcOrd="0" destOrd="0" presId="urn:microsoft.com/office/officeart/2005/8/layout/vList3#1"/>
    <dgm:cxn modelId="{144C061E-B45F-4B8C-9125-883A85DBEBC8}" type="presParOf" srcId="{60081FCE-696D-4480-B3F7-4BDE68AAB873}" destId="{D5A25BF9-42F9-4B71-A594-548CB03F224C}" srcOrd="1" destOrd="0" presId="urn:microsoft.com/office/officeart/2005/8/layout/vList3#1"/>
    <dgm:cxn modelId="{4EAC78FC-DCAB-4E52-BDEE-9574E09BE8D6}" type="presParOf" srcId="{1F5FCAA1-00B8-46C2-896D-77E7BDB4F4F9}" destId="{C6D10E51-3925-4CA2-ACBE-073ED8AFBC3E}" srcOrd="3" destOrd="0" presId="urn:microsoft.com/office/officeart/2005/8/layout/vList3#1"/>
    <dgm:cxn modelId="{FC123C11-5C2F-4014-B37A-AB348556F19C}" type="presParOf" srcId="{1F5FCAA1-00B8-46C2-896D-77E7BDB4F4F9}" destId="{72140265-2653-47C9-8AA7-E276539A28C7}" srcOrd="4" destOrd="0" presId="urn:microsoft.com/office/officeart/2005/8/layout/vList3#1"/>
    <dgm:cxn modelId="{46366569-34CA-477E-B9CE-18C28A71D594}" type="presParOf" srcId="{72140265-2653-47C9-8AA7-E276539A28C7}" destId="{CC0F48A4-E9AF-45A0-8115-6EF96EB77814}" srcOrd="0" destOrd="0" presId="urn:microsoft.com/office/officeart/2005/8/layout/vList3#1"/>
    <dgm:cxn modelId="{7933752C-75FA-41A7-944F-A0F9BBA28AD4}" type="presParOf" srcId="{72140265-2653-47C9-8AA7-E276539A28C7}" destId="{1F1D41DD-E6B2-48FC-9624-6AF7F36014DC}" srcOrd="1" destOrd="0" presId="urn:microsoft.com/office/officeart/2005/8/layout/vList3#1"/>
    <dgm:cxn modelId="{054769F1-41D1-40E4-8773-15758AC1811A}" type="presParOf" srcId="{1F5FCAA1-00B8-46C2-896D-77E7BDB4F4F9}" destId="{D2803EF1-0D7B-4ABC-9F79-B68FDF384EC2}" srcOrd="5" destOrd="0" presId="urn:microsoft.com/office/officeart/2005/8/layout/vList3#1"/>
    <dgm:cxn modelId="{E71390CE-388B-4CD3-A983-3A889C301D90}" type="presParOf" srcId="{1F5FCAA1-00B8-46C2-896D-77E7BDB4F4F9}" destId="{7DD1304B-01F5-42F1-AFB7-E9EE8E2C2C1A}" srcOrd="6" destOrd="0" presId="urn:microsoft.com/office/officeart/2005/8/layout/vList3#1"/>
    <dgm:cxn modelId="{18C1AE43-667D-48E7-8FEF-F519EEF1D10A}" type="presParOf" srcId="{7DD1304B-01F5-42F1-AFB7-E9EE8E2C2C1A}" destId="{A67387B9-8179-48A7-9AC2-C08AEB4E6302}" srcOrd="0" destOrd="0" presId="urn:microsoft.com/office/officeart/2005/8/layout/vList3#1"/>
    <dgm:cxn modelId="{DF2059F3-E48A-4BCC-8F5A-1231FA0C2ADF}" type="presParOf" srcId="{7DD1304B-01F5-42F1-AFB7-E9EE8E2C2C1A}" destId="{05A2EFBB-296C-471A-8F22-5FE03A36549B}" srcOrd="1" destOrd="0" presId="urn:microsoft.com/office/officeart/2005/8/layout/vList3#1"/>
    <dgm:cxn modelId="{0CDD7223-7D1F-4CB3-984B-702948187132}" type="presParOf" srcId="{1F5FCAA1-00B8-46C2-896D-77E7BDB4F4F9}" destId="{67005E63-C456-481B-B472-8F900D8821F3}" srcOrd="7" destOrd="0" presId="urn:microsoft.com/office/officeart/2005/8/layout/vList3#1"/>
    <dgm:cxn modelId="{EFD5FDE5-C26A-4B68-A7E2-65B72FB1B6DB}" type="presParOf" srcId="{1F5FCAA1-00B8-46C2-896D-77E7BDB4F4F9}" destId="{79E330EF-4716-41B7-822A-0AA0328FC6AB}" srcOrd="8" destOrd="0" presId="urn:microsoft.com/office/officeart/2005/8/layout/vList3#1"/>
    <dgm:cxn modelId="{1F9CE6C7-F4C6-47D0-A94E-9987A2F871E1}" type="presParOf" srcId="{79E330EF-4716-41B7-822A-0AA0328FC6AB}" destId="{7FEA462E-4C58-4850-937E-2F44C191377D}" srcOrd="0" destOrd="0" presId="urn:microsoft.com/office/officeart/2005/8/layout/vList3#1"/>
    <dgm:cxn modelId="{0A2991ED-DB50-4FB5-9265-31F7D50F6ABE}" type="presParOf" srcId="{79E330EF-4716-41B7-822A-0AA0328FC6AB}" destId="{70F75F8A-F263-4690-A35E-16BA81C541B0}" srcOrd="1" destOrd="0" presId="urn:microsoft.com/office/officeart/2005/8/layout/vList3#1"/>
    <dgm:cxn modelId="{B5023477-03D1-4285-9E5C-FE25927FB612}" type="presParOf" srcId="{1F5FCAA1-00B8-46C2-896D-77E7BDB4F4F9}" destId="{0D4ACA55-D109-456F-A722-CF28B6FFC534}" srcOrd="9" destOrd="0" presId="urn:microsoft.com/office/officeart/2005/8/layout/vList3#1"/>
    <dgm:cxn modelId="{AD77F83A-FF71-48CB-BA5A-57DE684BE338}" type="presParOf" srcId="{1F5FCAA1-00B8-46C2-896D-77E7BDB4F4F9}" destId="{E0098C80-62BF-4FCC-8E6B-783447421DB9}" srcOrd="10" destOrd="0" presId="urn:microsoft.com/office/officeart/2005/8/layout/vList3#1"/>
    <dgm:cxn modelId="{8028ACF7-CA90-4922-B299-931E5D41FA5D}" type="presParOf" srcId="{E0098C80-62BF-4FCC-8E6B-783447421DB9}" destId="{9ACEA9E9-C234-4B69-A963-713092E385A1}" srcOrd="0" destOrd="0" presId="urn:microsoft.com/office/officeart/2005/8/layout/vList3#1"/>
    <dgm:cxn modelId="{F1A626AB-E4DA-42BE-A295-EFBA3D35E2B8}" type="presParOf" srcId="{E0098C80-62BF-4FCC-8E6B-783447421DB9}" destId="{CFC704FA-65D0-4757-8F24-35F869614A4B}" srcOrd="1" destOrd="0" presId="urn:microsoft.com/office/officeart/2005/8/layout/vList3#1"/>
    <dgm:cxn modelId="{DE15F14D-F848-4447-BAAE-2304542F46D4}" type="presParOf" srcId="{1F5FCAA1-00B8-46C2-896D-77E7BDB4F4F9}" destId="{D3EA2841-6D2F-4C20-A3BA-CE5AB9885C4B}" srcOrd="11" destOrd="0" presId="urn:microsoft.com/office/officeart/2005/8/layout/vList3#1"/>
    <dgm:cxn modelId="{DB52CA47-9DE4-473A-AFC3-C6EC82C6F1EF}" type="presParOf" srcId="{1F5FCAA1-00B8-46C2-896D-77E7BDB4F4F9}" destId="{AC8BBA00-DA9F-4E80-AF97-8F3F47FA5DDB}" srcOrd="12" destOrd="0" presId="urn:microsoft.com/office/officeart/2005/8/layout/vList3#1"/>
    <dgm:cxn modelId="{B3CEDDDC-5E9E-4E6C-AD38-1213B999C655}" type="presParOf" srcId="{AC8BBA00-DA9F-4E80-AF97-8F3F47FA5DDB}" destId="{2CC9A8C3-7A6E-4F4E-B1F6-CFDAD09474A1}" srcOrd="0" destOrd="0" presId="urn:microsoft.com/office/officeart/2005/8/layout/vList3#1"/>
    <dgm:cxn modelId="{958A9670-E517-472F-820A-9AB75468A81E}"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bg1">
                  <a:lumMod val="65000"/>
                </a:schemeClr>
              </a:solidFill>
            </a:rPr>
            <a:t>Network</a:t>
          </a:r>
          <a:endParaRPr lang="en-US" sz="2200" b="1" dirty="0">
            <a:solidFill>
              <a:schemeClr val="bg1">
                <a:lumMod val="65000"/>
              </a:schemeClr>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bg1">
                  <a:lumMod val="65000"/>
                </a:schemeClr>
              </a:solidFill>
            </a:rPr>
            <a:t>Data Link</a:t>
          </a:r>
          <a:endParaRPr lang="en-US" sz="2200" b="1" dirty="0">
            <a:solidFill>
              <a:schemeClr val="bg1">
                <a:lumMod val="65000"/>
              </a:schemeClr>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accent6"/>
              </a:solidFill>
            </a:rPr>
            <a:t>Application</a:t>
          </a:r>
          <a:endParaRPr lang="en-US" sz="2200" b="1" dirty="0">
            <a:solidFill>
              <a:schemeClr val="accent6"/>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B1C00B01-CEFF-465C-96B5-77B650192C24}" type="presOf" srcId="{23355287-DC26-474B-9431-24E2AFD91644}" destId="{D5A25BF9-42F9-4B71-A594-548CB03F224C}" srcOrd="0" destOrd="0" presId="urn:microsoft.com/office/officeart/2005/8/layout/vList3#1"/>
    <dgm:cxn modelId="{8CC4F16E-3184-4F41-A8DA-B45AB1C49F7D}" srcId="{8C73B9A6-E9B8-433B-8866-79BED0DA66EC}" destId="{EA25E0D2-E28D-4A35-B219-656DAD153DBD}" srcOrd="6" destOrd="0" parTransId="{D4F24B45-F74C-4E2D-AB86-2E211EB9889F}" sibTransId="{EC4D9FE4-096D-4449-A56A-7DBF1852ECCC}"/>
    <dgm:cxn modelId="{3BB63CF5-4F28-437B-A7AF-D574928A8970}" type="presOf" srcId="{2BCAD9C4-93C5-4714-A00E-D8DA738C28D6}" destId="{70F75F8A-F263-4690-A35E-16BA81C541B0}" srcOrd="0" destOrd="0" presId="urn:microsoft.com/office/officeart/2005/8/layout/vList3#1"/>
    <dgm:cxn modelId="{C1D25545-F776-42D6-B44D-BD6E1C00C804}" type="presOf" srcId="{F2082B73-C031-4926-BE32-C081BBC421CD}" destId="{CFC704FA-65D0-4757-8F24-35F869614A4B}" srcOrd="0" destOrd="0" presId="urn:microsoft.com/office/officeart/2005/8/layout/vList3#1"/>
    <dgm:cxn modelId="{2C9BA9E6-748D-4D8C-B59C-9D1B2BC222F0}" srcId="{8C73B9A6-E9B8-433B-8866-79BED0DA66EC}" destId="{D34E7F2D-37A7-41E5-BB30-44E8333E9298}" srcOrd="0" destOrd="0" parTransId="{2C4EFB2B-6DD1-403A-AEDE-709B99F1CC9F}" sibTransId="{CF7C770A-64EB-4409-91F6-354ACB3D4440}"/>
    <dgm:cxn modelId="{8931A0A2-22E5-45D9-8321-F960C543C8D6}" srcId="{8C73B9A6-E9B8-433B-8866-79BED0DA66EC}" destId="{F2082B73-C031-4926-BE32-C081BBC421CD}" srcOrd="5" destOrd="0" parTransId="{40306339-048F-4A3D-84BF-7555EC9255C5}" sibTransId="{DA15EADE-0D54-42E9-A362-2583C212894E}"/>
    <dgm:cxn modelId="{64D0CA0F-40FC-4A8D-802E-3A735C4F56A1}" srcId="{8C73B9A6-E9B8-433B-8866-79BED0DA66EC}" destId="{201831DC-85B7-4870-9305-396E7C6F6B11}" srcOrd="3" destOrd="0" parTransId="{62CC1578-DD3E-472E-9DE1-B417A49883A8}" sibTransId="{E249BBF1-CA71-450A-9E00-33458725BD77}"/>
    <dgm:cxn modelId="{5C6833F8-2399-4902-AAD2-CA40F7BB8CF3}" type="presOf" srcId="{D34E7F2D-37A7-41E5-BB30-44E8333E9298}" destId="{4A208CAC-6F30-47B0-9E77-5557CB605035}" srcOrd="0" destOrd="0" presId="urn:microsoft.com/office/officeart/2005/8/layout/vList3#1"/>
    <dgm:cxn modelId="{1AB932CF-E1E3-4B32-9F07-E88DB39FB6CE}" type="presOf" srcId="{2BCBEB01-D008-46D3-9685-C38CE0F25A22}" destId="{1F1D41DD-E6B2-48FC-9624-6AF7F36014DC}" srcOrd="0" destOrd="0" presId="urn:microsoft.com/office/officeart/2005/8/layout/vList3#1"/>
    <dgm:cxn modelId="{5FB2B608-239D-479D-9C5B-BA7A73F7974A}" type="presOf" srcId="{8C73B9A6-E9B8-433B-8866-79BED0DA66EC}" destId="{1F5FCAA1-00B8-46C2-896D-77E7BDB4F4F9}" srcOrd="0" destOrd="0" presId="urn:microsoft.com/office/officeart/2005/8/layout/vList3#1"/>
    <dgm:cxn modelId="{EF33E5A8-F918-4944-B123-1ED6602794F0}" srcId="{8C73B9A6-E9B8-433B-8866-79BED0DA66EC}" destId="{2BCBEB01-D008-46D3-9685-C38CE0F25A22}" srcOrd="2" destOrd="0" parTransId="{24A2F165-0EAE-42F6-93EC-9C833D8FF1B9}" sibTransId="{BAD96965-685D-4075-89B6-C5EE60DBA960}"/>
    <dgm:cxn modelId="{219FE1A0-C4A0-4039-89D8-7DB3E6AAC4A3}" type="presOf" srcId="{201831DC-85B7-4870-9305-396E7C6F6B11}" destId="{05A2EFBB-296C-471A-8F22-5FE03A36549B}" srcOrd="0" destOrd="0" presId="urn:microsoft.com/office/officeart/2005/8/layout/vList3#1"/>
    <dgm:cxn modelId="{B534A17F-FF71-4463-8BD3-AB785629D8D0}" srcId="{8C73B9A6-E9B8-433B-8866-79BED0DA66EC}" destId="{2BCAD9C4-93C5-4714-A00E-D8DA738C28D6}" srcOrd="4" destOrd="0" parTransId="{93974DD1-25F8-45DA-9E54-E892A3CB07DF}" sibTransId="{540547B5-CE20-41F8-89C9-41A2B1328418}"/>
    <dgm:cxn modelId="{AFD4CD2C-9A6A-4EDA-9958-DD0CD9B82D50}" srcId="{8C73B9A6-E9B8-433B-8866-79BED0DA66EC}" destId="{23355287-DC26-474B-9431-24E2AFD91644}" srcOrd="1" destOrd="0" parTransId="{3B684A0C-008C-4475-97D1-7D1514B90295}" sibTransId="{069DD1D8-82D3-41C1-9B8A-E13EA2A4EB8A}"/>
    <dgm:cxn modelId="{295B309E-65A3-42A5-ACC8-01D579854D5E}" type="presOf" srcId="{EA25E0D2-E28D-4A35-B219-656DAD153DBD}" destId="{DA13F3E4-4262-4D3A-8C2A-B100A7736C16}" srcOrd="0" destOrd="0" presId="urn:microsoft.com/office/officeart/2005/8/layout/vList3#1"/>
    <dgm:cxn modelId="{BEEB94EE-E029-4133-A8BB-788479229A34}" type="presParOf" srcId="{1F5FCAA1-00B8-46C2-896D-77E7BDB4F4F9}" destId="{45379D99-2D0B-4C1D-9159-C795199423A0}" srcOrd="0" destOrd="0" presId="urn:microsoft.com/office/officeart/2005/8/layout/vList3#1"/>
    <dgm:cxn modelId="{988F2CA7-C4BB-4E8E-9AEE-956B13B3A081}" type="presParOf" srcId="{45379D99-2D0B-4C1D-9159-C795199423A0}" destId="{F3B2B41A-3461-4F12-9A99-EFFF4794953B}" srcOrd="0" destOrd="0" presId="urn:microsoft.com/office/officeart/2005/8/layout/vList3#1"/>
    <dgm:cxn modelId="{B95DACEA-2895-4A9E-8CF6-89796276E659}" type="presParOf" srcId="{45379D99-2D0B-4C1D-9159-C795199423A0}" destId="{4A208CAC-6F30-47B0-9E77-5557CB605035}" srcOrd="1" destOrd="0" presId="urn:microsoft.com/office/officeart/2005/8/layout/vList3#1"/>
    <dgm:cxn modelId="{5BF3EA9F-F268-4CB7-96EB-686E8D6CA5D2}" type="presParOf" srcId="{1F5FCAA1-00B8-46C2-896D-77E7BDB4F4F9}" destId="{BC0585CC-895D-4E6A-BA40-838C37AB7422}" srcOrd="1" destOrd="0" presId="urn:microsoft.com/office/officeart/2005/8/layout/vList3#1"/>
    <dgm:cxn modelId="{6DB65538-12CA-4133-9055-A64B0B204874}" type="presParOf" srcId="{1F5FCAA1-00B8-46C2-896D-77E7BDB4F4F9}" destId="{60081FCE-696D-4480-B3F7-4BDE68AAB873}" srcOrd="2" destOrd="0" presId="urn:microsoft.com/office/officeart/2005/8/layout/vList3#1"/>
    <dgm:cxn modelId="{44849FE0-43D8-4F9A-A55F-6239EECF6CBD}" type="presParOf" srcId="{60081FCE-696D-4480-B3F7-4BDE68AAB873}" destId="{A7940461-9D89-4CE9-B60B-90BE0234AF11}" srcOrd="0" destOrd="0" presId="urn:microsoft.com/office/officeart/2005/8/layout/vList3#1"/>
    <dgm:cxn modelId="{396BE24B-C33E-4F23-9604-7673EAEE2AF7}" type="presParOf" srcId="{60081FCE-696D-4480-B3F7-4BDE68AAB873}" destId="{D5A25BF9-42F9-4B71-A594-548CB03F224C}" srcOrd="1" destOrd="0" presId="urn:microsoft.com/office/officeart/2005/8/layout/vList3#1"/>
    <dgm:cxn modelId="{9D23787E-914A-46DD-8A18-57C06EC3E1FF}" type="presParOf" srcId="{1F5FCAA1-00B8-46C2-896D-77E7BDB4F4F9}" destId="{C6D10E51-3925-4CA2-ACBE-073ED8AFBC3E}" srcOrd="3" destOrd="0" presId="urn:microsoft.com/office/officeart/2005/8/layout/vList3#1"/>
    <dgm:cxn modelId="{DF00C81D-7595-4A56-BBD5-286020B9CB49}" type="presParOf" srcId="{1F5FCAA1-00B8-46C2-896D-77E7BDB4F4F9}" destId="{72140265-2653-47C9-8AA7-E276539A28C7}" srcOrd="4" destOrd="0" presId="urn:microsoft.com/office/officeart/2005/8/layout/vList3#1"/>
    <dgm:cxn modelId="{17BB8F36-9559-490B-976A-5768CCFEE6AE}" type="presParOf" srcId="{72140265-2653-47C9-8AA7-E276539A28C7}" destId="{CC0F48A4-E9AF-45A0-8115-6EF96EB77814}" srcOrd="0" destOrd="0" presId="urn:microsoft.com/office/officeart/2005/8/layout/vList3#1"/>
    <dgm:cxn modelId="{7A1FC2E0-3FAD-46F6-AB5F-A5BB584163CF}" type="presParOf" srcId="{72140265-2653-47C9-8AA7-E276539A28C7}" destId="{1F1D41DD-E6B2-48FC-9624-6AF7F36014DC}" srcOrd="1" destOrd="0" presId="urn:microsoft.com/office/officeart/2005/8/layout/vList3#1"/>
    <dgm:cxn modelId="{97DB888B-2A59-4FCB-A9A0-8B143BCF437F}" type="presParOf" srcId="{1F5FCAA1-00B8-46C2-896D-77E7BDB4F4F9}" destId="{D2803EF1-0D7B-4ABC-9F79-B68FDF384EC2}" srcOrd="5" destOrd="0" presId="urn:microsoft.com/office/officeart/2005/8/layout/vList3#1"/>
    <dgm:cxn modelId="{8BC1E6C5-BD63-4571-86D8-B669C3227086}" type="presParOf" srcId="{1F5FCAA1-00B8-46C2-896D-77E7BDB4F4F9}" destId="{7DD1304B-01F5-42F1-AFB7-E9EE8E2C2C1A}" srcOrd="6" destOrd="0" presId="urn:microsoft.com/office/officeart/2005/8/layout/vList3#1"/>
    <dgm:cxn modelId="{F512BE5D-141E-481C-84B0-E55A3FF18BEF}" type="presParOf" srcId="{7DD1304B-01F5-42F1-AFB7-E9EE8E2C2C1A}" destId="{A67387B9-8179-48A7-9AC2-C08AEB4E6302}" srcOrd="0" destOrd="0" presId="urn:microsoft.com/office/officeart/2005/8/layout/vList3#1"/>
    <dgm:cxn modelId="{30582E8A-B3DD-4050-B25F-0E48140535E3}" type="presParOf" srcId="{7DD1304B-01F5-42F1-AFB7-E9EE8E2C2C1A}" destId="{05A2EFBB-296C-471A-8F22-5FE03A36549B}" srcOrd="1" destOrd="0" presId="urn:microsoft.com/office/officeart/2005/8/layout/vList3#1"/>
    <dgm:cxn modelId="{D7DC13E3-5124-448A-B943-420178CD2585}" type="presParOf" srcId="{1F5FCAA1-00B8-46C2-896D-77E7BDB4F4F9}" destId="{67005E63-C456-481B-B472-8F900D8821F3}" srcOrd="7" destOrd="0" presId="urn:microsoft.com/office/officeart/2005/8/layout/vList3#1"/>
    <dgm:cxn modelId="{42C50C3C-EC37-4D83-8B99-C0EA38EDD300}" type="presParOf" srcId="{1F5FCAA1-00B8-46C2-896D-77E7BDB4F4F9}" destId="{79E330EF-4716-41B7-822A-0AA0328FC6AB}" srcOrd="8" destOrd="0" presId="urn:microsoft.com/office/officeart/2005/8/layout/vList3#1"/>
    <dgm:cxn modelId="{F549DCB1-E80D-44ED-A71F-0E494B13FEC6}" type="presParOf" srcId="{79E330EF-4716-41B7-822A-0AA0328FC6AB}" destId="{7FEA462E-4C58-4850-937E-2F44C191377D}" srcOrd="0" destOrd="0" presId="urn:microsoft.com/office/officeart/2005/8/layout/vList3#1"/>
    <dgm:cxn modelId="{A2FC7C66-30AE-4D11-B543-BDF4E270515D}" type="presParOf" srcId="{79E330EF-4716-41B7-822A-0AA0328FC6AB}" destId="{70F75F8A-F263-4690-A35E-16BA81C541B0}" srcOrd="1" destOrd="0" presId="urn:microsoft.com/office/officeart/2005/8/layout/vList3#1"/>
    <dgm:cxn modelId="{6EAE59B3-EF75-4C9F-A550-F887F2533D36}" type="presParOf" srcId="{1F5FCAA1-00B8-46C2-896D-77E7BDB4F4F9}" destId="{0D4ACA55-D109-456F-A722-CF28B6FFC534}" srcOrd="9" destOrd="0" presId="urn:microsoft.com/office/officeart/2005/8/layout/vList3#1"/>
    <dgm:cxn modelId="{1ECD53B5-1E90-4A69-A9B6-91BA96E0BC2D}" type="presParOf" srcId="{1F5FCAA1-00B8-46C2-896D-77E7BDB4F4F9}" destId="{E0098C80-62BF-4FCC-8E6B-783447421DB9}" srcOrd="10" destOrd="0" presId="urn:microsoft.com/office/officeart/2005/8/layout/vList3#1"/>
    <dgm:cxn modelId="{3BB4783C-142B-4F2B-97BF-75CF56629109}" type="presParOf" srcId="{E0098C80-62BF-4FCC-8E6B-783447421DB9}" destId="{9ACEA9E9-C234-4B69-A963-713092E385A1}" srcOrd="0" destOrd="0" presId="urn:microsoft.com/office/officeart/2005/8/layout/vList3#1"/>
    <dgm:cxn modelId="{81FD2555-BEF7-4603-BC06-172E5BB9FA48}" type="presParOf" srcId="{E0098C80-62BF-4FCC-8E6B-783447421DB9}" destId="{CFC704FA-65D0-4757-8F24-35F869614A4B}" srcOrd="1" destOrd="0" presId="urn:microsoft.com/office/officeart/2005/8/layout/vList3#1"/>
    <dgm:cxn modelId="{94325EA5-4EFF-48B3-B909-B68641BA5080}" type="presParOf" srcId="{1F5FCAA1-00B8-46C2-896D-77E7BDB4F4F9}" destId="{D3EA2841-6D2F-4C20-A3BA-CE5AB9885C4B}" srcOrd="11" destOrd="0" presId="urn:microsoft.com/office/officeart/2005/8/layout/vList3#1"/>
    <dgm:cxn modelId="{1EDC16A5-7C0F-463B-9EE5-B90D83AC9E85}" type="presParOf" srcId="{1F5FCAA1-00B8-46C2-896D-77E7BDB4F4F9}" destId="{AC8BBA00-DA9F-4E80-AF97-8F3F47FA5DDB}" srcOrd="12" destOrd="0" presId="urn:microsoft.com/office/officeart/2005/8/layout/vList3#1"/>
    <dgm:cxn modelId="{8BE6E7AE-8FF4-4D07-BB0E-81695A566643}" type="presParOf" srcId="{AC8BBA00-DA9F-4E80-AF97-8F3F47FA5DDB}" destId="{2CC9A8C3-7A6E-4F4E-B1F6-CFDAD09474A1}" srcOrd="0" destOrd="0" presId="urn:microsoft.com/office/officeart/2005/8/layout/vList3#1"/>
    <dgm:cxn modelId="{6D632C0C-C832-40D4-B622-62D58FCD93DB}"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bg1">
                  <a:lumMod val="65000"/>
                </a:schemeClr>
              </a:solidFill>
            </a:rPr>
            <a:t>Network</a:t>
          </a:r>
          <a:endParaRPr lang="en-US" sz="2200" b="1" dirty="0">
            <a:solidFill>
              <a:schemeClr val="bg1">
                <a:lumMod val="65000"/>
              </a:schemeClr>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bg1">
                  <a:lumMod val="65000"/>
                </a:schemeClr>
              </a:solidFill>
            </a:rPr>
            <a:t>Data Link</a:t>
          </a:r>
          <a:endParaRPr lang="en-US" sz="2200" b="1" dirty="0">
            <a:solidFill>
              <a:schemeClr val="bg1">
                <a:lumMod val="65000"/>
              </a:schemeClr>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accent6"/>
              </a:solidFill>
            </a:rPr>
            <a:t>Application</a:t>
          </a:r>
          <a:endParaRPr lang="en-US" sz="2200" b="1" dirty="0">
            <a:solidFill>
              <a:schemeClr val="accent6"/>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E0C0462E-33A2-4415-B145-E925642C3ABC}" type="presOf" srcId="{201831DC-85B7-4870-9305-396E7C6F6B11}" destId="{05A2EFBB-296C-471A-8F22-5FE03A36549B}" srcOrd="0" destOrd="0" presId="urn:microsoft.com/office/officeart/2005/8/layout/vList3#1"/>
    <dgm:cxn modelId="{74C2215F-6A89-4389-96E1-7954A88E50E9}" type="presOf" srcId="{EA25E0D2-E28D-4A35-B219-656DAD153DBD}" destId="{DA13F3E4-4262-4D3A-8C2A-B100A7736C16}" srcOrd="0" destOrd="0" presId="urn:microsoft.com/office/officeart/2005/8/layout/vList3#1"/>
    <dgm:cxn modelId="{DB91EC41-3B49-417E-9BB0-91B415B02B93}" type="presOf" srcId="{23355287-DC26-474B-9431-24E2AFD91644}" destId="{D5A25BF9-42F9-4B71-A594-548CB03F224C}" srcOrd="0" destOrd="0" presId="urn:microsoft.com/office/officeart/2005/8/layout/vList3#1"/>
    <dgm:cxn modelId="{5A4B1F6C-B6E8-4F4E-A12C-7798297592CC}" type="presOf" srcId="{D34E7F2D-37A7-41E5-BB30-44E8333E9298}" destId="{4A208CAC-6F30-47B0-9E77-5557CB605035}" srcOrd="0" destOrd="0" presId="urn:microsoft.com/office/officeart/2005/8/layout/vList3#1"/>
    <dgm:cxn modelId="{8931A0A2-22E5-45D9-8321-F960C543C8D6}" srcId="{8C73B9A6-E9B8-433B-8866-79BED0DA66EC}" destId="{F2082B73-C031-4926-BE32-C081BBC421CD}" srcOrd="5" destOrd="0" parTransId="{40306339-048F-4A3D-84BF-7555EC9255C5}" sibTransId="{DA15EADE-0D54-42E9-A362-2583C212894E}"/>
    <dgm:cxn modelId="{EF33E5A8-F918-4944-B123-1ED6602794F0}" srcId="{8C73B9A6-E9B8-433B-8866-79BED0DA66EC}" destId="{2BCBEB01-D008-46D3-9685-C38CE0F25A22}" srcOrd="2" destOrd="0" parTransId="{24A2F165-0EAE-42F6-93EC-9C833D8FF1B9}" sibTransId="{BAD96965-685D-4075-89B6-C5EE60DBA960}"/>
    <dgm:cxn modelId="{8CC4F16E-3184-4F41-A8DA-B45AB1C49F7D}" srcId="{8C73B9A6-E9B8-433B-8866-79BED0DA66EC}" destId="{EA25E0D2-E28D-4A35-B219-656DAD153DBD}" srcOrd="6" destOrd="0" parTransId="{D4F24B45-F74C-4E2D-AB86-2E211EB9889F}" sibTransId="{EC4D9FE4-096D-4449-A56A-7DBF1852ECCC}"/>
    <dgm:cxn modelId="{B534A17F-FF71-4463-8BD3-AB785629D8D0}" srcId="{8C73B9A6-E9B8-433B-8866-79BED0DA66EC}" destId="{2BCAD9C4-93C5-4714-A00E-D8DA738C28D6}" srcOrd="4" destOrd="0" parTransId="{93974DD1-25F8-45DA-9E54-E892A3CB07DF}" sibTransId="{540547B5-CE20-41F8-89C9-41A2B1328418}"/>
    <dgm:cxn modelId="{AFD4CD2C-9A6A-4EDA-9958-DD0CD9B82D50}" srcId="{8C73B9A6-E9B8-433B-8866-79BED0DA66EC}" destId="{23355287-DC26-474B-9431-24E2AFD91644}" srcOrd="1" destOrd="0" parTransId="{3B684A0C-008C-4475-97D1-7D1514B90295}" sibTransId="{069DD1D8-82D3-41C1-9B8A-E13EA2A4EB8A}"/>
    <dgm:cxn modelId="{FD3AF6A2-0750-4B95-8466-187DDE70AB0B}" type="presOf" srcId="{8C73B9A6-E9B8-433B-8866-79BED0DA66EC}" destId="{1F5FCAA1-00B8-46C2-896D-77E7BDB4F4F9}" srcOrd="0" destOrd="0" presId="urn:microsoft.com/office/officeart/2005/8/layout/vList3#1"/>
    <dgm:cxn modelId="{0B7F9C89-37AA-45A2-883A-C5CBC3D69FC2}" type="presOf" srcId="{2BCAD9C4-93C5-4714-A00E-D8DA738C28D6}" destId="{70F75F8A-F263-4690-A35E-16BA81C541B0}" srcOrd="0" destOrd="0" presId="urn:microsoft.com/office/officeart/2005/8/layout/vList3#1"/>
    <dgm:cxn modelId="{64D0CA0F-40FC-4A8D-802E-3A735C4F56A1}" srcId="{8C73B9A6-E9B8-433B-8866-79BED0DA66EC}" destId="{201831DC-85B7-4870-9305-396E7C6F6B11}" srcOrd="3" destOrd="0" parTransId="{62CC1578-DD3E-472E-9DE1-B417A49883A8}" sibTransId="{E249BBF1-CA71-450A-9E00-33458725BD77}"/>
    <dgm:cxn modelId="{2C9BA9E6-748D-4D8C-B59C-9D1B2BC222F0}" srcId="{8C73B9A6-E9B8-433B-8866-79BED0DA66EC}" destId="{D34E7F2D-37A7-41E5-BB30-44E8333E9298}" srcOrd="0" destOrd="0" parTransId="{2C4EFB2B-6DD1-403A-AEDE-709B99F1CC9F}" sibTransId="{CF7C770A-64EB-4409-91F6-354ACB3D4440}"/>
    <dgm:cxn modelId="{FC6FAE6B-5921-474D-A180-CD339D730A3A}" type="presOf" srcId="{F2082B73-C031-4926-BE32-C081BBC421CD}" destId="{CFC704FA-65D0-4757-8F24-35F869614A4B}" srcOrd="0" destOrd="0" presId="urn:microsoft.com/office/officeart/2005/8/layout/vList3#1"/>
    <dgm:cxn modelId="{191C7189-33F8-4197-B340-39303AF858B5}" type="presOf" srcId="{2BCBEB01-D008-46D3-9685-C38CE0F25A22}" destId="{1F1D41DD-E6B2-48FC-9624-6AF7F36014DC}" srcOrd="0" destOrd="0" presId="urn:microsoft.com/office/officeart/2005/8/layout/vList3#1"/>
    <dgm:cxn modelId="{F060B78F-E7F2-4FE9-A4CA-329DD532E2E1}" type="presParOf" srcId="{1F5FCAA1-00B8-46C2-896D-77E7BDB4F4F9}" destId="{45379D99-2D0B-4C1D-9159-C795199423A0}" srcOrd="0" destOrd="0" presId="urn:microsoft.com/office/officeart/2005/8/layout/vList3#1"/>
    <dgm:cxn modelId="{090C814D-3104-4744-A744-6194F8C60D0B}" type="presParOf" srcId="{45379D99-2D0B-4C1D-9159-C795199423A0}" destId="{F3B2B41A-3461-4F12-9A99-EFFF4794953B}" srcOrd="0" destOrd="0" presId="urn:microsoft.com/office/officeart/2005/8/layout/vList3#1"/>
    <dgm:cxn modelId="{0B29EE72-CFAF-40EA-BF4A-8FC22F042D31}" type="presParOf" srcId="{45379D99-2D0B-4C1D-9159-C795199423A0}" destId="{4A208CAC-6F30-47B0-9E77-5557CB605035}" srcOrd="1" destOrd="0" presId="urn:microsoft.com/office/officeart/2005/8/layout/vList3#1"/>
    <dgm:cxn modelId="{814BB293-53E2-4C8B-893B-80A634B8B89C}" type="presParOf" srcId="{1F5FCAA1-00B8-46C2-896D-77E7BDB4F4F9}" destId="{BC0585CC-895D-4E6A-BA40-838C37AB7422}" srcOrd="1" destOrd="0" presId="urn:microsoft.com/office/officeart/2005/8/layout/vList3#1"/>
    <dgm:cxn modelId="{CA491AD3-5599-42C8-B8EA-6F17DF7A1BF4}" type="presParOf" srcId="{1F5FCAA1-00B8-46C2-896D-77E7BDB4F4F9}" destId="{60081FCE-696D-4480-B3F7-4BDE68AAB873}" srcOrd="2" destOrd="0" presId="urn:microsoft.com/office/officeart/2005/8/layout/vList3#1"/>
    <dgm:cxn modelId="{718289EC-0AF1-4541-8C02-43D627C0474D}" type="presParOf" srcId="{60081FCE-696D-4480-B3F7-4BDE68AAB873}" destId="{A7940461-9D89-4CE9-B60B-90BE0234AF11}" srcOrd="0" destOrd="0" presId="urn:microsoft.com/office/officeart/2005/8/layout/vList3#1"/>
    <dgm:cxn modelId="{6031879D-4FE7-414A-B72D-08365DBD133A}" type="presParOf" srcId="{60081FCE-696D-4480-B3F7-4BDE68AAB873}" destId="{D5A25BF9-42F9-4B71-A594-548CB03F224C}" srcOrd="1" destOrd="0" presId="urn:microsoft.com/office/officeart/2005/8/layout/vList3#1"/>
    <dgm:cxn modelId="{03EE80EB-AEE2-42A1-9E31-B2A952F66746}" type="presParOf" srcId="{1F5FCAA1-00B8-46C2-896D-77E7BDB4F4F9}" destId="{C6D10E51-3925-4CA2-ACBE-073ED8AFBC3E}" srcOrd="3" destOrd="0" presId="urn:microsoft.com/office/officeart/2005/8/layout/vList3#1"/>
    <dgm:cxn modelId="{B8602DBA-F033-4D06-9199-7C57E3F62111}" type="presParOf" srcId="{1F5FCAA1-00B8-46C2-896D-77E7BDB4F4F9}" destId="{72140265-2653-47C9-8AA7-E276539A28C7}" srcOrd="4" destOrd="0" presId="urn:microsoft.com/office/officeart/2005/8/layout/vList3#1"/>
    <dgm:cxn modelId="{CFF7EB9F-3509-406E-9ADB-7B26F6CD2F29}" type="presParOf" srcId="{72140265-2653-47C9-8AA7-E276539A28C7}" destId="{CC0F48A4-E9AF-45A0-8115-6EF96EB77814}" srcOrd="0" destOrd="0" presId="urn:microsoft.com/office/officeart/2005/8/layout/vList3#1"/>
    <dgm:cxn modelId="{D830CB39-18C7-45CD-AB78-5078FC65D739}" type="presParOf" srcId="{72140265-2653-47C9-8AA7-E276539A28C7}" destId="{1F1D41DD-E6B2-48FC-9624-6AF7F36014DC}" srcOrd="1" destOrd="0" presId="urn:microsoft.com/office/officeart/2005/8/layout/vList3#1"/>
    <dgm:cxn modelId="{18B40A35-C7CE-44FC-84F8-928BACA5A03B}" type="presParOf" srcId="{1F5FCAA1-00B8-46C2-896D-77E7BDB4F4F9}" destId="{D2803EF1-0D7B-4ABC-9F79-B68FDF384EC2}" srcOrd="5" destOrd="0" presId="urn:microsoft.com/office/officeart/2005/8/layout/vList3#1"/>
    <dgm:cxn modelId="{5023D21F-A800-4294-BE6D-B830C691F264}" type="presParOf" srcId="{1F5FCAA1-00B8-46C2-896D-77E7BDB4F4F9}" destId="{7DD1304B-01F5-42F1-AFB7-E9EE8E2C2C1A}" srcOrd="6" destOrd="0" presId="urn:microsoft.com/office/officeart/2005/8/layout/vList3#1"/>
    <dgm:cxn modelId="{8C6C16C9-27FD-4582-A932-88FF832D6987}" type="presParOf" srcId="{7DD1304B-01F5-42F1-AFB7-E9EE8E2C2C1A}" destId="{A67387B9-8179-48A7-9AC2-C08AEB4E6302}" srcOrd="0" destOrd="0" presId="urn:microsoft.com/office/officeart/2005/8/layout/vList3#1"/>
    <dgm:cxn modelId="{39A9B4AF-2699-48BD-A84D-A6E87C4B8782}" type="presParOf" srcId="{7DD1304B-01F5-42F1-AFB7-E9EE8E2C2C1A}" destId="{05A2EFBB-296C-471A-8F22-5FE03A36549B}" srcOrd="1" destOrd="0" presId="urn:microsoft.com/office/officeart/2005/8/layout/vList3#1"/>
    <dgm:cxn modelId="{1BE40E39-D3DC-4389-ACE0-8D8EC4EDB120}" type="presParOf" srcId="{1F5FCAA1-00B8-46C2-896D-77E7BDB4F4F9}" destId="{67005E63-C456-481B-B472-8F900D8821F3}" srcOrd="7" destOrd="0" presId="urn:microsoft.com/office/officeart/2005/8/layout/vList3#1"/>
    <dgm:cxn modelId="{547E91F1-6366-49A7-AA87-DC4733FE3426}" type="presParOf" srcId="{1F5FCAA1-00B8-46C2-896D-77E7BDB4F4F9}" destId="{79E330EF-4716-41B7-822A-0AA0328FC6AB}" srcOrd="8" destOrd="0" presId="urn:microsoft.com/office/officeart/2005/8/layout/vList3#1"/>
    <dgm:cxn modelId="{6A77DC80-5B94-4720-9104-29E3EE760E9C}" type="presParOf" srcId="{79E330EF-4716-41B7-822A-0AA0328FC6AB}" destId="{7FEA462E-4C58-4850-937E-2F44C191377D}" srcOrd="0" destOrd="0" presId="urn:microsoft.com/office/officeart/2005/8/layout/vList3#1"/>
    <dgm:cxn modelId="{60792499-55B8-411A-BC39-DE7D8D22F5CC}" type="presParOf" srcId="{79E330EF-4716-41B7-822A-0AA0328FC6AB}" destId="{70F75F8A-F263-4690-A35E-16BA81C541B0}" srcOrd="1" destOrd="0" presId="urn:microsoft.com/office/officeart/2005/8/layout/vList3#1"/>
    <dgm:cxn modelId="{0210012A-D0C2-487D-9D0D-0E11651F233D}" type="presParOf" srcId="{1F5FCAA1-00B8-46C2-896D-77E7BDB4F4F9}" destId="{0D4ACA55-D109-456F-A722-CF28B6FFC534}" srcOrd="9" destOrd="0" presId="urn:microsoft.com/office/officeart/2005/8/layout/vList3#1"/>
    <dgm:cxn modelId="{248888E3-0B0A-46AD-8DA0-94B636D1BAD1}" type="presParOf" srcId="{1F5FCAA1-00B8-46C2-896D-77E7BDB4F4F9}" destId="{E0098C80-62BF-4FCC-8E6B-783447421DB9}" srcOrd="10" destOrd="0" presId="urn:microsoft.com/office/officeart/2005/8/layout/vList3#1"/>
    <dgm:cxn modelId="{648B7258-E0B9-4BC5-8BFD-5BB1F5EF061F}" type="presParOf" srcId="{E0098C80-62BF-4FCC-8E6B-783447421DB9}" destId="{9ACEA9E9-C234-4B69-A963-713092E385A1}" srcOrd="0" destOrd="0" presId="urn:microsoft.com/office/officeart/2005/8/layout/vList3#1"/>
    <dgm:cxn modelId="{1B3E8495-07DE-43B4-B14D-BB15E079600E}" type="presParOf" srcId="{E0098C80-62BF-4FCC-8E6B-783447421DB9}" destId="{CFC704FA-65D0-4757-8F24-35F869614A4B}" srcOrd="1" destOrd="0" presId="urn:microsoft.com/office/officeart/2005/8/layout/vList3#1"/>
    <dgm:cxn modelId="{CB514484-08B0-4AFD-91B7-F66396078E5A}" type="presParOf" srcId="{1F5FCAA1-00B8-46C2-896D-77E7BDB4F4F9}" destId="{D3EA2841-6D2F-4C20-A3BA-CE5AB9885C4B}" srcOrd="11" destOrd="0" presId="urn:microsoft.com/office/officeart/2005/8/layout/vList3#1"/>
    <dgm:cxn modelId="{0C0CC40C-2B7B-413D-AB53-8AAD553D26FD}" type="presParOf" srcId="{1F5FCAA1-00B8-46C2-896D-77E7BDB4F4F9}" destId="{AC8BBA00-DA9F-4E80-AF97-8F3F47FA5DDB}" srcOrd="12" destOrd="0" presId="urn:microsoft.com/office/officeart/2005/8/layout/vList3#1"/>
    <dgm:cxn modelId="{AC225340-B14B-4AD4-9294-C599F427B585}" type="presParOf" srcId="{AC8BBA00-DA9F-4E80-AF97-8F3F47FA5DDB}" destId="{2CC9A8C3-7A6E-4F4E-B1F6-CFDAD09474A1}" srcOrd="0" destOrd="0" presId="urn:microsoft.com/office/officeart/2005/8/layout/vList3#1"/>
    <dgm:cxn modelId="{52F1D094-E04E-4DC2-8DAC-31FC8180A14D}"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73B9A6-E9B8-433B-8866-79BED0DA66EC}" type="doc">
      <dgm:prSet loTypeId="urn:microsoft.com/office/officeart/2005/8/layout/vList3#1" loCatId="list" qsTypeId="urn:microsoft.com/office/officeart/2005/8/quickstyle/3d6" qsCatId="3D" csTypeId="urn:microsoft.com/office/officeart/2005/8/colors/accent1_2" csCatId="accent1" phldr="1"/>
      <dgm:spPr/>
      <dgm:t>
        <a:bodyPr/>
        <a:lstStyle/>
        <a:p>
          <a:endParaRPr lang="en-US"/>
        </a:p>
      </dgm:t>
    </dgm:pt>
    <dgm:pt modelId="{201831DC-85B7-4870-9305-396E7C6F6B11}">
      <dgm:prSet phldrT="[Text]" custT="1"/>
      <dgm:spPr>
        <a:solidFill>
          <a:schemeClr val="accent5">
            <a:lumMod val="50000"/>
          </a:schemeClr>
        </a:solidFill>
      </dgm:spPr>
      <dgm:t>
        <a:bodyPr/>
        <a:lstStyle/>
        <a:p>
          <a:r>
            <a:rPr lang="en-US" sz="2200" b="1" dirty="0" smtClean="0">
              <a:solidFill>
                <a:schemeClr val="bg1">
                  <a:lumMod val="65000"/>
                </a:schemeClr>
              </a:solidFill>
            </a:rPr>
            <a:t>Transport</a:t>
          </a:r>
          <a:endParaRPr lang="en-US" sz="2200" b="1" dirty="0">
            <a:solidFill>
              <a:schemeClr val="bg1">
                <a:lumMod val="65000"/>
              </a:schemeClr>
            </a:solidFill>
          </a:endParaRPr>
        </a:p>
      </dgm:t>
    </dgm:pt>
    <dgm:pt modelId="{62CC1578-DD3E-472E-9DE1-B417A49883A8}" type="parTrans" cxnId="{64D0CA0F-40FC-4A8D-802E-3A735C4F56A1}">
      <dgm:prSet/>
      <dgm:spPr/>
      <dgm:t>
        <a:bodyPr/>
        <a:lstStyle/>
        <a:p>
          <a:endParaRPr lang="en-US"/>
        </a:p>
      </dgm:t>
    </dgm:pt>
    <dgm:pt modelId="{E249BBF1-CA71-450A-9E00-33458725BD77}" type="sibTrans" cxnId="{64D0CA0F-40FC-4A8D-802E-3A735C4F56A1}">
      <dgm:prSet/>
      <dgm:spPr/>
      <dgm:t>
        <a:bodyPr/>
        <a:lstStyle/>
        <a:p>
          <a:endParaRPr lang="en-US"/>
        </a:p>
      </dgm:t>
    </dgm:pt>
    <dgm:pt modelId="{2BCAD9C4-93C5-4714-A00E-D8DA738C28D6}">
      <dgm:prSet phldrT="[Text]" custT="1"/>
      <dgm:spPr>
        <a:solidFill>
          <a:schemeClr val="tx2">
            <a:lumMod val="75000"/>
          </a:schemeClr>
        </a:solidFill>
      </dgm:spPr>
      <dgm:t>
        <a:bodyPr/>
        <a:lstStyle/>
        <a:p>
          <a:r>
            <a:rPr lang="en-US" sz="2200" b="1" dirty="0" smtClean="0">
              <a:solidFill>
                <a:schemeClr val="accent6"/>
              </a:solidFill>
            </a:rPr>
            <a:t>Network</a:t>
          </a:r>
          <a:endParaRPr lang="en-US" sz="2200" b="1" dirty="0">
            <a:solidFill>
              <a:schemeClr val="accent6"/>
            </a:solidFill>
          </a:endParaRPr>
        </a:p>
      </dgm:t>
    </dgm:pt>
    <dgm:pt modelId="{93974DD1-25F8-45DA-9E54-E892A3CB07DF}" type="parTrans" cxnId="{B534A17F-FF71-4463-8BD3-AB785629D8D0}">
      <dgm:prSet/>
      <dgm:spPr/>
      <dgm:t>
        <a:bodyPr/>
        <a:lstStyle/>
        <a:p>
          <a:endParaRPr lang="en-US"/>
        </a:p>
      </dgm:t>
    </dgm:pt>
    <dgm:pt modelId="{540547B5-CE20-41F8-89C9-41A2B1328418}" type="sibTrans" cxnId="{B534A17F-FF71-4463-8BD3-AB785629D8D0}">
      <dgm:prSet/>
      <dgm:spPr/>
      <dgm:t>
        <a:bodyPr/>
        <a:lstStyle/>
        <a:p>
          <a:endParaRPr lang="en-US"/>
        </a:p>
      </dgm:t>
    </dgm:pt>
    <dgm:pt modelId="{F2082B73-C031-4926-BE32-C081BBC421CD}">
      <dgm:prSet phldrT="[Text]" custT="1"/>
      <dgm:spPr>
        <a:solidFill>
          <a:schemeClr val="tx2">
            <a:lumMod val="50000"/>
          </a:schemeClr>
        </a:solidFill>
      </dgm:spPr>
      <dgm:t>
        <a:bodyPr/>
        <a:lstStyle/>
        <a:p>
          <a:r>
            <a:rPr lang="en-US" sz="2200" b="1" dirty="0" smtClean="0">
              <a:solidFill>
                <a:schemeClr val="bg1">
                  <a:lumMod val="65000"/>
                </a:schemeClr>
              </a:solidFill>
            </a:rPr>
            <a:t>Data Link</a:t>
          </a:r>
          <a:endParaRPr lang="en-US" sz="2200" b="1" dirty="0">
            <a:solidFill>
              <a:schemeClr val="bg1">
                <a:lumMod val="65000"/>
              </a:schemeClr>
            </a:solidFill>
          </a:endParaRPr>
        </a:p>
      </dgm:t>
    </dgm:pt>
    <dgm:pt modelId="{40306339-048F-4A3D-84BF-7555EC9255C5}" type="parTrans" cxnId="{8931A0A2-22E5-45D9-8321-F960C543C8D6}">
      <dgm:prSet/>
      <dgm:spPr/>
      <dgm:t>
        <a:bodyPr/>
        <a:lstStyle/>
        <a:p>
          <a:endParaRPr lang="en-US"/>
        </a:p>
      </dgm:t>
    </dgm:pt>
    <dgm:pt modelId="{DA15EADE-0D54-42E9-A362-2583C212894E}" type="sibTrans" cxnId="{8931A0A2-22E5-45D9-8321-F960C543C8D6}">
      <dgm:prSet/>
      <dgm:spPr/>
      <dgm:t>
        <a:bodyPr/>
        <a:lstStyle/>
        <a:p>
          <a:endParaRPr lang="en-US"/>
        </a:p>
      </dgm:t>
    </dgm:pt>
    <dgm:pt modelId="{EA25E0D2-E28D-4A35-B219-656DAD153DBD}">
      <dgm:prSet phldrT="[Text]" custT="1"/>
      <dgm:spPr>
        <a:solidFill>
          <a:schemeClr val="tx2">
            <a:lumMod val="50000"/>
          </a:schemeClr>
        </a:solidFill>
      </dgm:spPr>
      <dgm:t>
        <a:bodyPr/>
        <a:lstStyle/>
        <a:p>
          <a:r>
            <a:rPr lang="en-US" sz="2200" b="1" dirty="0" smtClean="0">
              <a:solidFill>
                <a:schemeClr val="bg1">
                  <a:lumMod val="65000"/>
                </a:schemeClr>
              </a:solidFill>
            </a:rPr>
            <a:t>Physical</a:t>
          </a:r>
          <a:endParaRPr lang="en-US" sz="2200" b="1" dirty="0">
            <a:solidFill>
              <a:schemeClr val="bg1">
                <a:lumMod val="65000"/>
              </a:schemeClr>
            </a:solidFill>
          </a:endParaRPr>
        </a:p>
      </dgm:t>
    </dgm:pt>
    <dgm:pt modelId="{D4F24B45-F74C-4E2D-AB86-2E211EB9889F}" type="parTrans" cxnId="{8CC4F16E-3184-4F41-A8DA-B45AB1C49F7D}">
      <dgm:prSet/>
      <dgm:spPr/>
      <dgm:t>
        <a:bodyPr/>
        <a:lstStyle/>
        <a:p>
          <a:endParaRPr lang="en-US"/>
        </a:p>
      </dgm:t>
    </dgm:pt>
    <dgm:pt modelId="{EC4D9FE4-096D-4449-A56A-7DBF1852ECCC}" type="sibTrans" cxnId="{8CC4F16E-3184-4F41-A8DA-B45AB1C49F7D}">
      <dgm:prSet/>
      <dgm:spPr/>
      <dgm:t>
        <a:bodyPr/>
        <a:lstStyle/>
        <a:p>
          <a:endParaRPr lang="en-US"/>
        </a:p>
      </dgm:t>
    </dgm:pt>
    <dgm:pt modelId="{D34E7F2D-37A7-41E5-BB30-44E8333E9298}">
      <dgm:prSet phldrT="[Text]" custT="1"/>
      <dgm:spPr>
        <a:solidFill>
          <a:schemeClr val="tx2">
            <a:lumMod val="60000"/>
            <a:lumOff val="40000"/>
          </a:schemeClr>
        </a:solidFill>
      </dgm:spPr>
      <dgm:t>
        <a:bodyPr/>
        <a:lstStyle/>
        <a:p>
          <a:r>
            <a:rPr lang="en-US" sz="2200" b="1" dirty="0" smtClean="0">
              <a:solidFill>
                <a:schemeClr val="bg1">
                  <a:lumMod val="65000"/>
                </a:schemeClr>
              </a:solidFill>
            </a:rPr>
            <a:t>Application</a:t>
          </a:r>
          <a:endParaRPr lang="en-US" sz="2200" b="1" dirty="0">
            <a:solidFill>
              <a:schemeClr val="bg1">
                <a:lumMod val="65000"/>
              </a:schemeClr>
            </a:solidFill>
          </a:endParaRPr>
        </a:p>
      </dgm:t>
    </dgm:pt>
    <dgm:pt modelId="{2C4EFB2B-6DD1-403A-AEDE-709B99F1CC9F}" type="parTrans" cxnId="{2C9BA9E6-748D-4D8C-B59C-9D1B2BC222F0}">
      <dgm:prSet/>
      <dgm:spPr/>
      <dgm:t>
        <a:bodyPr/>
        <a:lstStyle/>
        <a:p>
          <a:endParaRPr lang="en-US"/>
        </a:p>
      </dgm:t>
    </dgm:pt>
    <dgm:pt modelId="{CF7C770A-64EB-4409-91F6-354ACB3D4440}" type="sibTrans" cxnId="{2C9BA9E6-748D-4D8C-B59C-9D1B2BC222F0}">
      <dgm:prSet/>
      <dgm:spPr/>
      <dgm:t>
        <a:bodyPr/>
        <a:lstStyle/>
        <a:p>
          <a:endParaRPr lang="en-US"/>
        </a:p>
      </dgm:t>
    </dgm:pt>
    <dgm:pt modelId="{23355287-DC26-474B-9431-24E2AFD91644}">
      <dgm:prSet phldrT="[Text]" custT="1"/>
      <dgm:spPr>
        <a:solidFill>
          <a:schemeClr val="tx2">
            <a:lumMod val="60000"/>
            <a:lumOff val="40000"/>
          </a:schemeClr>
        </a:solidFill>
      </dgm:spPr>
      <dgm:t>
        <a:bodyPr/>
        <a:lstStyle/>
        <a:p>
          <a:r>
            <a:rPr lang="en-US" sz="2200" b="1" dirty="0" smtClean="0">
              <a:solidFill>
                <a:schemeClr val="bg1">
                  <a:lumMod val="65000"/>
                </a:schemeClr>
              </a:solidFill>
            </a:rPr>
            <a:t>Presentation</a:t>
          </a:r>
          <a:endParaRPr lang="en-US" sz="2200" b="1" dirty="0">
            <a:solidFill>
              <a:schemeClr val="bg1">
                <a:lumMod val="65000"/>
              </a:schemeClr>
            </a:solidFill>
          </a:endParaRPr>
        </a:p>
      </dgm:t>
    </dgm:pt>
    <dgm:pt modelId="{3B684A0C-008C-4475-97D1-7D1514B90295}" type="parTrans" cxnId="{AFD4CD2C-9A6A-4EDA-9958-DD0CD9B82D50}">
      <dgm:prSet/>
      <dgm:spPr/>
      <dgm:t>
        <a:bodyPr/>
        <a:lstStyle/>
        <a:p>
          <a:endParaRPr lang="en-US"/>
        </a:p>
      </dgm:t>
    </dgm:pt>
    <dgm:pt modelId="{069DD1D8-82D3-41C1-9B8A-E13EA2A4EB8A}" type="sibTrans" cxnId="{AFD4CD2C-9A6A-4EDA-9958-DD0CD9B82D50}">
      <dgm:prSet/>
      <dgm:spPr/>
      <dgm:t>
        <a:bodyPr/>
        <a:lstStyle/>
        <a:p>
          <a:endParaRPr lang="en-US"/>
        </a:p>
      </dgm:t>
    </dgm:pt>
    <dgm:pt modelId="{2BCBEB01-D008-46D3-9685-C38CE0F25A22}">
      <dgm:prSet phldrT="[Text]" custT="1"/>
      <dgm:spPr>
        <a:solidFill>
          <a:schemeClr val="tx2">
            <a:lumMod val="60000"/>
            <a:lumOff val="40000"/>
          </a:schemeClr>
        </a:solidFill>
      </dgm:spPr>
      <dgm:t>
        <a:bodyPr/>
        <a:lstStyle/>
        <a:p>
          <a:r>
            <a:rPr lang="en-US" sz="2200" b="1" dirty="0" smtClean="0">
              <a:solidFill>
                <a:schemeClr val="bg1">
                  <a:lumMod val="65000"/>
                </a:schemeClr>
              </a:solidFill>
            </a:rPr>
            <a:t>Session</a:t>
          </a:r>
          <a:endParaRPr lang="en-US" sz="2200" b="1" dirty="0">
            <a:solidFill>
              <a:schemeClr val="bg1">
                <a:lumMod val="65000"/>
              </a:schemeClr>
            </a:solidFill>
          </a:endParaRPr>
        </a:p>
      </dgm:t>
    </dgm:pt>
    <dgm:pt modelId="{24A2F165-0EAE-42F6-93EC-9C833D8FF1B9}" type="parTrans" cxnId="{EF33E5A8-F918-4944-B123-1ED6602794F0}">
      <dgm:prSet/>
      <dgm:spPr/>
      <dgm:t>
        <a:bodyPr/>
        <a:lstStyle/>
        <a:p>
          <a:endParaRPr lang="en-US"/>
        </a:p>
      </dgm:t>
    </dgm:pt>
    <dgm:pt modelId="{BAD96965-685D-4075-89B6-C5EE60DBA960}" type="sibTrans" cxnId="{EF33E5A8-F918-4944-B123-1ED6602794F0}">
      <dgm:prSet/>
      <dgm:spPr/>
      <dgm:t>
        <a:bodyPr/>
        <a:lstStyle/>
        <a:p>
          <a:endParaRPr lang="en-US"/>
        </a:p>
      </dgm:t>
    </dgm:pt>
    <dgm:pt modelId="{1F5FCAA1-00B8-46C2-896D-77E7BDB4F4F9}" type="pres">
      <dgm:prSet presAssocID="{8C73B9A6-E9B8-433B-8866-79BED0DA66EC}" presName="linearFlow" presStyleCnt="0">
        <dgm:presLayoutVars>
          <dgm:dir/>
          <dgm:resizeHandles val="exact"/>
        </dgm:presLayoutVars>
      </dgm:prSet>
      <dgm:spPr/>
      <dgm:t>
        <a:bodyPr/>
        <a:lstStyle/>
        <a:p>
          <a:endParaRPr lang="en-US"/>
        </a:p>
      </dgm:t>
    </dgm:pt>
    <dgm:pt modelId="{45379D99-2D0B-4C1D-9159-C795199423A0}" type="pres">
      <dgm:prSet presAssocID="{D34E7F2D-37A7-41E5-BB30-44E8333E9298}" presName="composite" presStyleCnt="0"/>
      <dgm:spPr/>
      <dgm:t>
        <a:bodyPr/>
        <a:lstStyle/>
        <a:p>
          <a:endParaRPr lang="en-US"/>
        </a:p>
      </dgm:t>
    </dgm:pt>
    <dgm:pt modelId="{F3B2B41A-3461-4F12-9A99-EFFF4794953B}" type="pres">
      <dgm:prSet presAssocID="{D34E7F2D-37A7-41E5-BB30-44E8333E9298}" presName="imgShp" presStyleLbl="fgImgPlace1" presStyleIdx="0" presStyleCnt="7"/>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4A208CAC-6F30-47B0-9E77-5557CB605035}" type="pres">
      <dgm:prSet presAssocID="{D34E7F2D-37A7-41E5-BB30-44E8333E9298}" presName="txShp" presStyleLbl="node1" presStyleIdx="0" presStyleCnt="7">
        <dgm:presLayoutVars>
          <dgm:bulletEnabled val="1"/>
        </dgm:presLayoutVars>
      </dgm:prSet>
      <dgm:spPr/>
      <dgm:t>
        <a:bodyPr/>
        <a:lstStyle/>
        <a:p>
          <a:endParaRPr lang="en-US"/>
        </a:p>
      </dgm:t>
    </dgm:pt>
    <dgm:pt modelId="{BC0585CC-895D-4E6A-BA40-838C37AB7422}" type="pres">
      <dgm:prSet presAssocID="{CF7C770A-64EB-4409-91F6-354ACB3D4440}" presName="spacing" presStyleCnt="0"/>
      <dgm:spPr/>
      <dgm:t>
        <a:bodyPr/>
        <a:lstStyle/>
        <a:p>
          <a:endParaRPr lang="en-US"/>
        </a:p>
      </dgm:t>
    </dgm:pt>
    <dgm:pt modelId="{60081FCE-696D-4480-B3F7-4BDE68AAB873}" type="pres">
      <dgm:prSet presAssocID="{23355287-DC26-474B-9431-24E2AFD91644}" presName="composite" presStyleCnt="0"/>
      <dgm:spPr/>
      <dgm:t>
        <a:bodyPr/>
        <a:lstStyle/>
        <a:p>
          <a:endParaRPr lang="en-US"/>
        </a:p>
      </dgm:t>
    </dgm:pt>
    <dgm:pt modelId="{A7940461-9D89-4CE9-B60B-90BE0234AF11}" type="pres">
      <dgm:prSet presAssocID="{23355287-DC26-474B-9431-24E2AFD91644}" presName="imgShp"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D5A25BF9-42F9-4B71-A594-548CB03F224C}" type="pres">
      <dgm:prSet presAssocID="{23355287-DC26-474B-9431-24E2AFD91644}" presName="txShp" presStyleLbl="node1" presStyleIdx="1" presStyleCnt="7">
        <dgm:presLayoutVars>
          <dgm:bulletEnabled val="1"/>
        </dgm:presLayoutVars>
      </dgm:prSet>
      <dgm:spPr/>
      <dgm:t>
        <a:bodyPr/>
        <a:lstStyle/>
        <a:p>
          <a:endParaRPr lang="en-US"/>
        </a:p>
      </dgm:t>
    </dgm:pt>
    <dgm:pt modelId="{C6D10E51-3925-4CA2-ACBE-073ED8AFBC3E}" type="pres">
      <dgm:prSet presAssocID="{069DD1D8-82D3-41C1-9B8A-E13EA2A4EB8A}" presName="spacing" presStyleCnt="0"/>
      <dgm:spPr/>
      <dgm:t>
        <a:bodyPr/>
        <a:lstStyle/>
        <a:p>
          <a:endParaRPr lang="en-US"/>
        </a:p>
      </dgm:t>
    </dgm:pt>
    <dgm:pt modelId="{72140265-2653-47C9-8AA7-E276539A28C7}" type="pres">
      <dgm:prSet presAssocID="{2BCBEB01-D008-46D3-9685-C38CE0F25A22}" presName="composite" presStyleCnt="0"/>
      <dgm:spPr/>
      <dgm:t>
        <a:bodyPr/>
        <a:lstStyle/>
        <a:p>
          <a:endParaRPr lang="en-US"/>
        </a:p>
      </dgm:t>
    </dgm:pt>
    <dgm:pt modelId="{CC0F48A4-E9AF-45A0-8115-6EF96EB77814}" type="pres">
      <dgm:prSet presAssocID="{2BCBEB01-D008-46D3-9685-C38CE0F25A22}" presName="imgShp"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1F1D41DD-E6B2-48FC-9624-6AF7F36014DC}" type="pres">
      <dgm:prSet presAssocID="{2BCBEB01-D008-46D3-9685-C38CE0F25A22}" presName="txShp" presStyleLbl="node1" presStyleIdx="2" presStyleCnt="7">
        <dgm:presLayoutVars>
          <dgm:bulletEnabled val="1"/>
        </dgm:presLayoutVars>
      </dgm:prSet>
      <dgm:spPr/>
      <dgm:t>
        <a:bodyPr/>
        <a:lstStyle/>
        <a:p>
          <a:endParaRPr lang="en-US"/>
        </a:p>
      </dgm:t>
    </dgm:pt>
    <dgm:pt modelId="{D2803EF1-0D7B-4ABC-9F79-B68FDF384EC2}" type="pres">
      <dgm:prSet presAssocID="{BAD96965-685D-4075-89B6-C5EE60DBA960}" presName="spacing" presStyleCnt="0"/>
      <dgm:spPr/>
      <dgm:t>
        <a:bodyPr/>
        <a:lstStyle/>
        <a:p>
          <a:endParaRPr lang="en-US"/>
        </a:p>
      </dgm:t>
    </dgm:pt>
    <dgm:pt modelId="{7DD1304B-01F5-42F1-AFB7-E9EE8E2C2C1A}" type="pres">
      <dgm:prSet presAssocID="{201831DC-85B7-4870-9305-396E7C6F6B11}" presName="composite" presStyleCnt="0"/>
      <dgm:spPr/>
      <dgm:t>
        <a:bodyPr/>
        <a:lstStyle/>
        <a:p>
          <a:endParaRPr lang="en-US"/>
        </a:p>
      </dgm:t>
    </dgm:pt>
    <dgm:pt modelId="{A67387B9-8179-48A7-9AC2-C08AEB4E6302}" type="pres">
      <dgm:prSet presAssocID="{201831DC-85B7-4870-9305-396E7C6F6B11}" presName="imgShp" presStyleLbl="fgImgPlace1" presStyleIdx="3" presStyleCnt="7"/>
      <dgm:spPr>
        <a:blipFill rotWithShape="0">
          <a:blip xmlns:r="http://schemas.openxmlformats.org/officeDocument/2006/relationships" r:embed="rId4"/>
          <a:stretch>
            <a:fillRect/>
          </a:stretch>
        </a:blipFill>
      </dgm:spPr>
      <dgm:t>
        <a:bodyPr/>
        <a:lstStyle/>
        <a:p>
          <a:endParaRPr lang="en-US"/>
        </a:p>
      </dgm:t>
    </dgm:pt>
    <dgm:pt modelId="{05A2EFBB-296C-471A-8F22-5FE03A36549B}" type="pres">
      <dgm:prSet presAssocID="{201831DC-85B7-4870-9305-396E7C6F6B11}" presName="txShp" presStyleLbl="node1" presStyleIdx="3" presStyleCnt="7">
        <dgm:presLayoutVars>
          <dgm:bulletEnabled val="1"/>
        </dgm:presLayoutVars>
      </dgm:prSet>
      <dgm:spPr/>
      <dgm:t>
        <a:bodyPr/>
        <a:lstStyle/>
        <a:p>
          <a:endParaRPr lang="en-US"/>
        </a:p>
      </dgm:t>
    </dgm:pt>
    <dgm:pt modelId="{67005E63-C456-481B-B472-8F900D8821F3}" type="pres">
      <dgm:prSet presAssocID="{E249BBF1-CA71-450A-9E00-33458725BD77}" presName="spacing" presStyleCnt="0"/>
      <dgm:spPr/>
      <dgm:t>
        <a:bodyPr/>
        <a:lstStyle/>
        <a:p>
          <a:endParaRPr lang="en-US"/>
        </a:p>
      </dgm:t>
    </dgm:pt>
    <dgm:pt modelId="{79E330EF-4716-41B7-822A-0AA0328FC6AB}" type="pres">
      <dgm:prSet presAssocID="{2BCAD9C4-93C5-4714-A00E-D8DA738C28D6}" presName="composite" presStyleCnt="0"/>
      <dgm:spPr/>
      <dgm:t>
        <a:bodyPr/>
        <a:lstStyle/>
        <a:p>
          <a:endParaRPr lang="en-US"/>
        </a:p>
      </dgm:t>
    </dgm:pt>
    <dgm:pt modelId="{7FEA462E-4C58-4850-937E-2F44C191377D}" type="pres">
      <dgm:prSet presAssocID="{2BCAD9C4-93C5-4714-A00E-D8DA738C28D6}" presName="imgShp" presStyleLbl="fgImgPlace1" presStyleIdx="4" presStyleCnt="7"/>
      <dgm:spPr>
        <a:blipFill rotWithShape="0">
          <a:blip xmlns:r="http://schemas.openxmlformats.org/officeDocument/2006/relationships" r:embed="rId5"/>
          <a:stretch>
            <a:fillRect/>
          </a:stretch>
        </a:blipFill>
      </dgm:spPr>
      <dgm:t>
        <a:bodyPr/>
        <a:lstStyle/>
        <a:p>
          <a:endParaRPr lang="en-US"/>
        </a:p>
      </dgm:t>
    </dgm:pt>
    <dgm:pt modelId="{70F75F8A-F263-4690-A35E-16BA81C541B0}" type="pres">
      <dgm:prSet presAssocID="{2BCAD9C4-93C5-4714-A00E-D8DA738C28D6}" presName="txShp" presStyleLbl="node1" presStyleIdx="4" presStyleCnt="7">
        <dgm:presLayoutVars>
          <dgm:bulletEnabled val="1"/>
        </dgm:presLayoutVars>
      </dgm:prSet>
      <dgm:spPr/>
      <dgm:t>
        <a:bodyPr/>
        <a:lstStyle/>
        <a:p>
          <a:endParaRPr lang="en-US"/>
        </a:p>
      </dgm:t>
    </dgm:pt>
    <dgm:pt modelId="{0D4ACA55-D109-456F-A722-CF28B6FFC534}" type="pres">
      <dgm:prSet presAssocID="{540547B5-CE20-41F8-89C9-41A2B1328418}" presName="spacing" presStyleCnt="0"/>
      <dgm:spPr/>
      <dgm:t>
        <a:bodyPr/>
        <a:lstStyle/>
        <a:p>
          <a:endParaRPr lang="en-US"/>
        </a:p>
      </dgm:t>
    </dgm:pt>
    <dgm:pt modelId="{E0098C80-62BF-4FCC-8E6B-783447421DB9}" type="pres">
      <dgm:prSet presAssocID="{F2082B73-C031-4926-BE32-C081BBC421CD}" presName="composite" presStyleCnt="0"/>
      <dgm:spPr/>
      <dgm:t>
        <a:bodyPr/>
        <a:lstStyle/>
        <a:p>
          <a:endParaRPr lang="en-US"/>
        </a:p>
      </dgm:t>
    </dgm:pt>
    <dgm:pt modelId="{9ACEA9E9-C234-4B69-A963-713092E385A1}" type="pres">
      <dgm:prSet presAssocID="{F2082B73-C031-4926-BE32-C081BBC421CD}" presName="imgShp" presStyleLbl="fgImgPlace1" presStyleIdx="5" presStyleCnt="7"/>
      <dgm:spPr>
        <a:blipFill rotWithShape="0">
          <a:blip xmlns:r="http://schemas.openxmlformats.org/officeDocument/2006/relationships" r:embed="rId6"/>
          <a:stretch>
            <a:fillRect/>
          </a:stretch>
        </a:blipFill>
      </dgm:spPr>
      <dgm:t>
        <a:bodyPr/>
        <a:lstStyle/>
        <a:p>
          <a:endParaRPr lang="en-US"/>
        </a:p>
      </dgm:t>
    </dgm:pt>
    <dgm:pt modelId="{CFC704FA-65D0-4757-8F24-35F869614A4B}" type="pres">
      <dgm:prSet presAssocID="{F2082B73-C031-4926-BE32-C081BBC421CD}" presName="txShp" presStyleLbl="node1" presStyleIdx="5" presStyleCnt="7">
        <dgm:presLayoutVars>
          <dgm:bulletEnabled val="1"/>
        </dgm:presLayoutVars>
      </dgm:prSet>
      <dgm:spPr/>
      <dgm:t>
        <a:bodyPr/>
        <a:lstStyle/>
        <a:p>
          <a:endParaRPr lang="en-US"/>
        </a:p>
      </dgm:t>
    </dgm:pt>
    <dgm:pt modelId="{D3EA2841-6D2F-4C20-A3BA-CE5AB9885C4B}" type="pres">
      <dgm:prSet presAssocID="{DA15EADE-0D54-42E9-A362-2583C212894E}" presName="spacing" presStyleCnt="0"/>
      <dgm:spPr/>
      <dgm:t>
        <a:bodyPr/>
        <a:lstStyle/>
        <a:p>
          <a:endParaRPr lang="en-US"/>
        </a:p>
      </dgm:t>
    </dgm:pt>
    <dgm:pt modelId="{AC8BBA00-DA9F-4E80-AF97-8F3F47FA5DDB}" type="pres">
      <dgm:prSet presAssocID="{EA25E0D2-E28D-4A35-B219-656DAD153DBD}" presName="composite" presStyleCnt="0"/>
      <dgm:spPr/>
      <dgm:t>
        <a:bodyPr/>
        <a:lstStyle/>
        <a:p>
          <a:endParaRPr lang="en-US"/>
        </a:p>
      </dgm:t>
    </dgm:pt>
    <dgm:pt modelId="{2CC9A8C3-7A6E-4F4E-B1F6-CFDAD09474A1}" type="pres">
      <dgm:prSet presAssocID="{EA25E0D2-E28D-4A35-B219-656DAD153DBD}" presName="imgShp" presStyleLbl="fgImgPlace1" presStyleIdx="6" presStyleCnt="7"/>
      <dgm:spPr>
        <a:blipFill rotWithShape="0">
          <a:blip xmlns:r="http://schemas.openxmlformats.org/officeDocument/2006/relationships" r:embed="rId7"/>
          <a:stretch>
            <a:fillRect/>
          </a:stretch>
        </a:blipFill>
      </dgm:spPr>
      <dgm:t>
        <a:bodyPr/>
        <a:lstStyle/>
        <a:p>
          <a:endParaRPr lang="en-US"/>
        </a:p>
      </dgm:t>
    </dgm:pt>
    <dgm:pt modelId="{DA13F3E4-4262-4D3A-8C2A-B100A7736C16}" type="pres">
      <dgm:prSet presAssocID="{EA25E0D2-E28D-4A35-B219-656DAD153DBD}" presName="txShp" presStyleLbl="node1" presStyleIdx="6" presStyleCnt="7">
        <dgm:presLayoutVars>
          <dgm:bulletEnabled val="1"/>
        </dgm:presLayoutVars>
      </dgm:prSet>
      <dgm:spPr/>
      <dgm:t>
        <a:bodyPr/>
        <a:lstStyle/>
        <a:p>
          <a:endParaRPr lang="en-US"/>
        </a:p>
      </dgm:t>
    </dgm:pt>
  </dgm:ptLst>
  <dgm:cxnLst>
    <dgm:cxn modelId="{DFC3ACA4-CB37-4DF1-88FE-873D23E96D36}" type="presOf" srcId="{D34E7F2D-37A7-41E5-BB30-44E8333E9298}" destId="{4A208CAC-6F30-47B0-9E77-5557CB605035}" srcOrd="0" destOrd="0" presId="urn:microsoft.com/office/officeart/2005/8/layout/vList3#1"/>
    <dgm:cxn modelId="{2C9BA9E6-748D-4D8C-B59C-9D1B2BC222F0}" srcId="{8C73B9A6-E9B8-433B-8866-79BED0DA66EC}" destId="{D34E7F2D-37A7-41E5-BB30-44E8333E9298}" srcOrd="0" destOrd="0" parTransId="{2C4EFB2B-6DD1-403A-AEDE-709B99F1CC9F}" sibTransId="{CF7C770A-64EB-4409-91F6-354ACB3D4440}"/>
    <dgm:cxn modelId="{F7608A51-C5DA-4A49-BC75-CB448B08425F}" type="presOf" srcId="{8C73B9A6-E9B8-433B-8866-79BED0DA66EC}" destId="{1F5FCAA1-00B8-46C2-896D-77E7BDB4F4F9}" srcOrd="0" destOrd="0" presId="urn:microsoft.com/office/officeart/2005/8/layout/vList3#1"/>
    <dgm:cxn modelId="{8931A0A2-22E5-45D9-8321-F960C543C8D6}" srcId="{8C73B9A6-E9B8-433B-8866-79BED0DA66EC}" destId="{F2082B73-C031-4926-BE32-C081BBC421CD}" srcOrd="5" destOrd="0" parTransId="{40306339-048F-4A3D-84BF-7555EC9255C5}" sibTransId="{DA15EADE-0D54-42E9-A362-2583C212894E}"/>
    <dgm:cxn modelId="{8CC4F16E-3184-4F41-A8DA-B45AB1C49F7D}" srcId="{8C73B9A6-E9B8-433B-8866-79BED0DA66EC}" destId="{EA25E0D2-E28D-4A35-B219-656DAD153DBD}" srcOrd="6" destOrd="0" parTransId="{D4F24B45-F74C-4E2D-AB86-2E211EB9889F}" sibTransId="{EC4D9FE4-096D-4449-A56A-7DBF1852ECCC}"/>
    <dgm:cxn modelId="{3C11E50A-058B-456F-AF22-80FA128B9426}" type="presOf" srcId="{F2082B73-C031-4926-BE32-C081BBC421CD}" destId="{CFC704FA-65D0-4757-8F24-35F869614A4B}" srcOrd="0" destOrd="0" presId="urn:microsoft.com/office/officeart/2005/8/layout/vList3#1"/>
    <dgm:cxn modelId="{B4507FF3-A76A-4029-80EA-D9660FA35B35}" type="presOf" srcId="{2BCAD9C4-93C5-4714-A00E-D8DA738C28D6}" destId="{70F75F8A-F263-4690-A35E-16BA81C541B0}" srcOrd="0" destOrd="0" presId="urn:microsoft.com/office/officeart/2005/8/layout/vList3#1"/>
    <dgm:cxn modelId="{0EC1D4E7-65FA-44B3-8277-AD61F2B5B55C}" type="presOf" srcId="{2BCBEB01-D008-46D3-9685-C38CE0F25A22}" destId="{1F1D41DD-E6B2-48FC-9624-6AF7F36014DC}" srcOrd="0" destOrd="0" presId="urn:microsoft.com/office/officeart/2005/8/layout/vList3#1"/>
    <dgm:cxn modelId="{64D0CA0F-40FC-4A8D-802E-3A735C4F56A1}" srcId="{8C73B9A6-E9B8-433B-8866-79BED0DA66EC}" destId="{201831DC-85B7-4870-9305-396E7C6F6B11}" srcOrd="3" destOrd="0" parTransId="{62CC1578-DD3E-472E-9DE1-B417A49883A8}" sibTransId="{E249BBF1-CA71-450A-9E00-33458725BD77}"/>
    <dgm:cxn modelId="{68C507F8-5DF3-419A-81D0-CA31B018CB9C}" type="presOf" srcId="{23355287-DC26-474B-9431-24E2AFD91644}" destId="{D5A25BF9-42F9-4B71-A594-548CB03F224C}" srcOrd="0" destOrd="0" presId="urn:microsoft.com/office/officeart/2005/8/layout/vList3#1"/>
    <dgm:cxn modelId="{AFD4CD2C-9A6A-4EDA-9958-DD0CD9B82D50}" srcId="{8C73B9A6-E9B8-433B-8866-79BED0DA66EC}" destId="{23355287-DC26-474B-9431-24E2AFD91644}" srcOrd="1" destOrd="0" parTransId="{3B684A0C-008C-4475-97D1-7D1514B90295}" sibTransId="{069DD1D8-82D3-41C1-9B8A-E13EA2A4EB8A}"/>
    <dgm:cxn modelId="{6B6504A6-01DD-436D-AB55-598CA8F90505}" type="presOf" srcId="{201831DC-85B7-4870-9305-396E7C6F6B11}" destId="{05A2EFBB-296C-471A-8F22-5FE03A36549B}" srcOrd="0" destOrd="0" presId="urn:microsoft.com/office/officeart/2005/8/layout/vList3#1"/>
    <dgm:cxn modelId="{3995AAF5-BEE4-48D9-AA88-3CEF1D2AB084}" type="presOf" srcId="{EA25E0D2-E28D-4A35-B219-656DAD153DBD}" destId="{DA13F3E4-4262-4D3A-8C2A-B100A7736C16}" srcOrd="0" destOrd="0" presId="urn:microsoft.com/office/officeart/2005/8/layout/vList3#1"/>
    <dgm:cxn modelId="{B534A17F-FF71-4463-8BD3-AB785629D8D0}" srcId="{8C73B9A6-E9B8-433B-8866-79BED0DA66EC}" destId="{2BCAD9C4-93C5-4714-A00E-D8DA738C28D6}" srcOrd="4" destOrd="0" parTransId="{93974DD1-25F8-45DA-9E54-E892A3CB07DF}" sibTransId="{540547B5-CE20-41F8-89C9-41A2B1328418}"/>
    <dgm:cxn modelId="{EF33E5A8-F918-4944-B123-1ED6602794F0}" srcId="{8C73B9A6-E9B8-433B-8866-79BED0DA66EC}" destId="{2BCBEB01-D008-46D3-9685-C38CE0F25A22}" srcOrd="2" destOrd="0" parTransId="{24A2F165-0EAE-42F6-93EC-9C833D8FF1B9}" sibTransId="{BAD96965-685D-4075-89B6-C5EE60DBA960}"/>
    <dgm:cxn modelId="{1211332A-DF47-492D-ACB1-CEBF5FEA76AE}" type="presParOf" srcId="{1F5FCAA1-00B8-46C2-896D-77E7BDB4F4F9}" destId="{45379D99-2D0B-4C1D-9159-C795199423A0}" srcOrd="0" destOrd="0" presId="urn:microsoft.com/office/officeart/2005/8/layout/vList3#1"/>
    <dgm:cxn modelId="{25E652A2-94A3-453D-BFA7-4D01C94CE737}" type="presParOf" srcId="{45379D99-2D0B-4C1D-9159-C795199423A0}" destId="{F3B2B41A-3461-4F12-9A99-EFFF4794953B}" srcOrd="0" destOrd="0" presId="urn:microsoft.com/office/officeart/2005/8/layout/vList3#1"/>
    <dgm:cxn modelId="{0191DE13-39AE-4E49-B26F-FFFD18C459DF}" type="presParOf" srcId="{45379D99-2D0B-4C1D-9159-C795199423A0}" destId="{4A208CAC-6F30-47B0-9E77-5557CB605035}" srcOrd="1" destOrd="0" presId="urn:microsoft.com/office/officeart/2005/8/layout/vList3#1"/>
    <dgm:cxn modelId="{DEEEA6CE-E140-47D7-AE1A-A1552FF84BE7}" type="presParOf" srcId="{1F5FCAA1-00B8-46C2-896D-77E7BDB4F4F9}" destId="{BC0585CC-895D-4E6A-BA40-838C37AB7422}" srcOrd="1" destOrd="0" presId="urn:microsoft.com/office/officeart/2005/8/layout/vList3#1"/>
    <dgm:cxn modelId="{B898C8E7-56EA-4537-B947-BF48089166C1}" type="presParOf" srcId="{1F5FCAA1-00B8-46C2-896D-77E7BDB4F4F9}" destId="{60081FCE-696D-4480-B3F7-4BDE68AAB873}" srcOrd="2" destOrd="0" presId="urn:microsoft.com/office/officeart/2005/8/layout/vList3#1"/>
    <dgm:cxn modelId="{A2C111AF-EB11-4580-896A-D7693ADB8229}" type="presParOf" srcId="{60081FCE-696D-4480-B3F7-4BDE68AAB873}" destId="{A7940461-9D89-4CE9-B60B-90BE0234AF11}" srcOrd="0" destOrd="0" presId="urn:microsoft.com/office/officeart/2005/8/layout/vList3#1"/>
    <dgm:cxn modelId="{93D0D074-42E2-41D9-B93F-5666138C8859}" type="presParOf" srcId="{60081FCE-696D-4480-B3F7-4BDE68AAB873}" destId="{D5A25BF9-42F9-4B71-A594-548CB03F224C}" srcOrd="1" destOrd="0" presId="urn:microsoft.com/office/officeart/2005/8/layout/vList3#1"/>
    <dgm:cxn modelId="{C9B5A2D6-309F-4D3A-A13B-A4D2A1F148B4}" type="presParOf" srcId="{1F5FCAA1-00B8-46C2-896D-77E7BDB4F4F9}" destId="{C6D10E51-3925-4CA2-ACBE-073ED8AFBC3E}" srcOrd="3" destOrd="0" presId="urn:microsoft.com/office/officeart/2005/8/layout/vList3#1"/>
    <dgm:cxn modelId="{309C7466-F3E3-4943-B60B-A7CB6F4C1D0E}" type="presParOf" srcId="{1F5FCAA1-00B8-46C2-896D-77E7BDB4F4F9}" destId="{72140265-2653-47C9-8AA7-E276539A28C7}" srcOrd="4" destOrd="0" presId="urn:microsoft.com/office/officeart/2005/8/layout/vList3#1"/>
    <dgm:cxn modelId="{D55C3953-A55C-424A-9FBF-01347AB57B7F}" type="presParOf" srcId="{72140265-2653-47C9-8AA7-E276539A28C7}" destId="{CC0F48A4-E9AF-45A0-8115-6EF96EB77814}" srcOrd="0" destOrd="0" presId="urn:microsoft.com/office/officeart/2005/8/layout/vList3#1"/>
    <dgm:cxn modelId="{8EB31CB0-47CE-46C2-BF6A-E184EBF3A2E7}" type="presParOf" srcId="{72140265-2653-47C9-8AA7-E276539A28C7}" destId="{1F1D41DD-E6B2-48FC-9624-6AF7F36014DC}" srcOrd="1" destOrd="0" presId="urn:microsoft.com/office/officeart/2005/8/layout/vList3#1"/>
    <dgm:cxn modelId="{BF42F1D0-77B2-45FF-82C4-0CFE60215B1D}" type="presParOf" srcId="{1F5FCAA1-00B8-46C2-896D-77E7BDB4F4F9}" destId="{D2803EF1-0D7B-4ABC-9F79-B68FDF384EC2}" srcOrd="5" destOrd="0" presId="urn:microsoft.com/office/officeart/2005/8/layout/vList3#1"/>
    <dgm:cxn modelId="{D09CEC1E-71F7-4AB6-AA81-7907E2392C22}" type="presParOf" srcId="{1F5FCAA1-00B8-46C2-896D-77E7BDB4F4F9}" destId="{7DD1304B-01F5-42F1-AFB7-E9EE8E2C2C1A}" srcOrd="6" destOrd="0" presId="urn:microsoft.com/office/officeart/2005/8/layout/vList3#1"/>
    <dgm:cxn modelId="{632BCC2B-A050-40E1-B54B-9E12136C3A7E}" type="presParOf" srcId="{7DD1304B-01F5-42F1-AFB7-E9EE8E2C2C1A}" destId="{A67387B9-8179-48A7-9AC2-C08AEB4E6302}" srcOrd="0" destOrd="0" presId="urn:microsoft.com/office/officeart/2005/8/layout/vList3#1"/>
    <dgm:cxn modelId="{9C63535F-AA76-4A77-9F11-5A0A0ED51975}" type="presParOf" srcId="{7DD1304B-01F5-42F1-AFB7-E9EE8E2C2C1A}" destId="{05A2EFBB-296C-471A-8F22-5FE03A36549B}" srcOrd="1" destOrd="0" presId="urn:microsoft.com/office/officeart/2005/8/layout/vList3#1"/>
    <dgm:cxn modelId="{A7E553BD-A34C-484D-BAFD-4AE01163FCB8}" type="presParOf" srcId="{1F5FCAA1-00B8-46C2-896D-77E7BDB4F4F9}" destId="{67005E63-C456-481B-B472-8F900D8821F3}" srcOrd="7" destOrd="0" presId="urn:microsoft.com/office/officeart/2005/8/layout/vList3#1"/>
    <dgm:cxn modelId="{82D886C7-A0E2-42E9-9B5E-1AF490D8E500}" type="presParOf" srcId="{1F5FCAA1-00B8-46C2-896D-77E7BDB4F4F9}" destId="{79E330EF-4716-41B7-822A-0AA0328FC6AB}" srcOrd="8" destOrd="0" presId="urn:microsoft.com/office/officeart/2005/8/layout/vList3#1"/>
    <dgm:cxn modelId="{63D58117-C0AF-44A7-82F1-68DFA86D458F}" type="presParOf" srcId="{79E330EF-4716-41B7-822A-0AA0328FC6AB}" destId="{7FEA462E-4C58-4850-937E-2F44C191377D}" srcOrd="0" destOrd="0" presId="urn:microsoft.com/office/officeart/2005/8/layout/vList3#1"/>
    <dgm:cxn modelId="{C7E4B658-3A9B-4F14-A72E-D07D7487AEC3}" type="presParOf" srcId="{79E330EF-4716-41B7-822A-0AA0328FC6AB}" destId="{70F75F8A-F263-4690-A35E-16BA81C541B0}" srcOrd="1" destOrd="0" presId="urn:microsoft.com/office/officeart/2005/8/layout/vList3#1"/>
    <dgm:cxn modelId="{5956B30D-0D31-4D08-8433-5A2C760FF286}" type="presParOf" srcId="{1F5FCAA1-00B8-46C2-896D-77E7BDB4F4F9}" destId="{0D4ACA55-D109-456F-A722-CF28B6FFC534}" srcOrd="9" destOrd="0" presId="urn:microsoft.com/office/officeart/2005/8/layout/vList3#1"/>
    <dgm:cxn modelId="{225A81B5-8320-4AFA-972E-E206E311471A}" type="presParOf" srcId="{1F5FCAA1-00B8-46C2-896D-77E7BDB4F4F9}" destId="{E0098C80-62BF-4FCC-8E6B-783447421DB9}" srcOrd="10" destOrd="0" presId="urn:microsoft.com/office/officeart/2005/8/layout/vList3#1"/>
    <dgm:cxn modelId="{699FE876-D8B8-4486-BA45-463B6560A145}" type="presParOf" srcId="{E0098C80-62BF-4FCC-8E6B-783447421DB9}" destId="{9ACEA9E9-C234-4B69-A963-713092E385A1}" srcOrd="0" destOrd="0" presId="urn:microsoft.com/office/officeart/2005/8/layout/vList3#1"/>
    <dgm:cxn modelId="{4D397F1F-1EFA-4BB2-9145-75A7C950C67C}" type="presParOf" srcId="{E0098C80-62BF-4FCC-8E6B-783447421DB9}" destId="{CFC704FA-65D0-4757-8F24-35F869614A4B}" srcOrd="1" destOrd="0" presId="urn:microsoft.com/office/officeart/2005/8/layout/vList3#1"/>
    <dgm:cxn modelId="{9B8B3D9C-731E-461A-B852-1B21CCB9225D}" type="presParOf" srcId="{1F5FCAA1-00B8-46C2-896D-77E7BDB4F4F9}" destId="{D3EA2841-6D2F-4C20-A3BA-CE5AB9885C4B}" srcOrd="11" destOrd="0" presId="urn:microsoft.com/office/officeart/2005/8/layout/vList3#1"/>
    <dgm:cxn modelId="{45069561-9F80-436B-A0D8-88DC77B4D31D}" type="presParOf" srcId="{1F5FCAA1-00B8-46C2-896D-77E7BDB4F4F9}" destId="{AC8BBA00-DA9F-4E80-AF97-8F3F47FA5DDB}" srcOrd="12" destOrd="0" presId="urn:microsoft.com/office/officeart/2005/8/layout/vList3#1"/>
    <dgm:cxn modelId="{AA346157-D9E2-4616-931D-E451A231B39C}" type="presParOf" srcId="{AC8BBA00-DA9F-4E80-AF97-8F3F47FA5DDB}" destId="{2CC9A8C3-7A6E-4F4E-B1F6-CFDAD09474A1}" srcOrd="0" destOrd="0" presId="urn:microsoft.com/office/officeart/2005/8/layout/vList3#1"/>
    <dgm:cxn modelId="{47C9DB9A-1D51-4903-9CED-B32EE41B61CC}" type="presParOf" srcId="{AC8BBA00-DA9F-4E80-AF97-8F3F47FA5DDB}" destId="{DA13F3E4-4262-4D3A-8C2A-B100A7736C16}"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894247" y="2117"/>
          <a:ext cx="2959303" cy="595437"/>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Application</a:t>
          </a:r>
          <a:endParaRPr lang="en-US" sz="2200" b="1" kern="1200" dirty="0"/>
        </a:p>
      </dsp:txBody>
      <dsp:txXfrm rot="10800000">
        <a:off x="1043106" y="2117"/>
        <a:ext cx="2810444" cy="595437"/>
      </dsp:txXfrm>
    </dsp:sp>
    <dsp:sp modelId="{F3B2B41A-3461-4F12-9A99-EFFF4794953B}">
      <dsp:nvSpPr>
        <dsp:cNvPr id="0" name=""/>
        <dsp:cNvSpPr/>
      </dsp:nvSpPr>
      <dsp:spPr>
        <a:xfrm>
          <a:off x="596529" y="2117"/>
          <a:ext cx="595437" cy="59543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894247" y="775297"/>
          <a:ext cx="2959303" cy="595437"/>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Presentation</a:t>
          </a:r>
          <a:endParaRPr lang="en-US" sz="2200" b="1" kern="1200" dirty="0"/>
        </a:p>
      </dsp:txBody>
      <dsp:txXfrm rot="10800000">
        <a:off x="1043106" y="775297"/>
        <a:ext cx="2810444" cy="595437"/>
      </dsp:txXfrm>
    </dsp:sp>
    <dsp:sp modelId="{A7940461-9D89-4CE9-B60B-90BE0234AF11}">
      <dsp:nvSpPr>
        <dsp:cNvPr id="0" name=""/>
        <dsp:cNvSpPr/>
      </dsp:nvSpPr>
      <dsp:spPr>
        <a:xfrm>
          <a:off x="596529" y="775297"/>
          <a:ext cx="595437" cy="59543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894247" y="1548476"/>
          <a:ext cx="2959303" cy="595437"/>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Session</a:t>
          </a:r>
          <a:endParaRPr lang="en-US" sz="2200" b="1" kern="1200" dirty="0"/>
        </a:p>
      </dsp:txBody>
      <dsp:txXfrm rot="10800000">
        <a:off x="1043106" y="1548476"/>
        <a:ext cx="2810444" cy="595437"/>
      </dsp:txXfrm>
    </dsp:sp>
    <dsp:sp modelId="{CC0F48A4-E9AF-45A0-8115-6EF96EB77814}">
      <dsp:nvSpPr>
        <dsp:cNvPr id="0" name=""/>
        <dsp:cNvSpPr/>
      </dsp:nvSpPr>
      <dsp:spPr>
        <a:xfrm>
          <a:off x="596529" y="1548476"/>
          <a:ext cx="595437" cy="59543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894247" y="2321656"/>
          <a:ext cx="2959303" cy="595437"/>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Transport</a:t>
          </a:r>
          <a:endParaRPr lang="en-US" sz="2200" b="1" kern="1200" dirty="0"/>
        </a:p>
      </dsp:txBody>
      <dsp:txXfrm rot="10800000">
        <a:off x="1043106" y="2321656"/>
        <a:ext cx="2810444" cy="595437"/>
      </dsp:txXfrm>
    </dsp:sp>
    <dsp:sp modelId="{A67387B9-8179-48A7-9AC2-C08AEB4E6302}">
      <dsp:nvSpPr>
        <dsp:cNvPr id="0" name=""/>
        <dsp:cNvSpPr/>
      </dsp:nvSpPr>
      <dsp:spPr>
        <a:xfrm>
          <a:off x="596529" y="2321656"/>
          <a:ext cx="595437" cy="595437"/>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894247" y="3094836"/>
          <a:ext cx="2959303" cy="595437"/>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Network</a:t>
          </a:r>
          <a:endParaRPr lang="en-US" sz="2200" b="1" kern="1200" dirty="0"/>
        </a:p>
      </dsp:txBody>
      <dsp:txXfrm rot="10800000">
        <a:off x="1043106" y="3094836"/>
        <a:ext cx="2810444" cy="595437"/>
      </dsp:txXfrm>
    </dsp:sp>
    <dsp:sp modelId="{7FEA462E-4C58-4850-937E-2F44C191377D}">
      <dsp:nvSpPr>
        <dsp:cNvPr id="0" name=""/>
        <dsp:cNvSpPr/>
      </dsp:nvSpPr>
      <dsp:spPr>
        <a:xfrm>
          <a:off x="596529" y="3094836"/>
          <a:ext cx="595437" cy="595437"/>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894247" y="3868015"/>
          <a:ext cx="2959303" cy="595437"/>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Data Link</a:t>
          </a:r>
          <a:endParaRPr lang="en-US" sz="2200" b="1" kern="1200" dirty="0"/>
        </a:p>
      </dsp:txBody>
      <dsp:txXfrm rot="10800000">
        <a:off x="1043106" y="3868015"/>
        <a:ext cx="2810444" cy="595437"/>
      </dsp:txXfrm>
    </dsp:sp>
    <dsp:sp modelId="{9ACEA9E9-C234-4B69-A963-713092E385A1}">
      <dsp:nvSpPr>
        <dsp:cNvPr id="0" name=""/>
        <dsp:cNvSpPr/>
      </dsp:nvSpPr>
      <dsp:spPr>
        <a:xfrm>
          <a:off x="596529" y="3868015"/>
          <a:ext cx="595437" cy="595437"/>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894247" y="4641195"/>
          <a:ext cx="2959303" cy="595437"/>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571"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Physical</a:t>
          </a:r>
          <a:endParaRPr lang="en-US" sz="2200" b="1" kern="1200" dirty="0"/>
        </a:p>
      </dsp:txBody>
      <dsp:txXfrm rot="10800000">
        <a:off x="1043106" y="4641195"/>
        <a:ext cx="2810444" cy="595437"/>
      </dsp:txXfrm>
    </dsp:sp>
    <dsp:sp modelId="{2CC9A8C3-7A6E-4F4E-B1F6-CFDAD09474A1}">
      <dsp:nvSpPr>
        <dsp:cNvPr id="0" name=""/>
        <dsp:cNvSpPr/>
      </dsp:nvSpPr>
      <dsp:spPr>
        <a:xfrm>
          <a:off x="596529" y="4641195"/>
          <a:ext cx="595437" cy="595437"/>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Application</a:t>
          </a:r>
          <a:endParaRPr lang="en-US" sz="2200" b="1" kern="1200" dirty="0">
            <a:solidFill>
              <a:schemeClr val="bg1">
                <a:lumMod val="65000"/>
              </a:schemeClr>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Network</a:t>
          </a:r>
          <a:endParaRPr lang="en-US" sz="2200" b="1" kern="1200" dirty="0">
            <a:solidFill>
              <a:schemeClr val="accent6"/>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Data Link</a:t>
          </a:r>
          <a:endParaRPr lang="en-US" sz="2200" b="1" kern="1200" dirty="0">
            <a:solidFill>
              <a:schemeClr val="bg1">
                <a:lumMod val="65000"/>
              </a:schemeClr>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Application</a:t>
          </a:r>
          <a:endParaRPr lang="en-US" sz="2200" b="1" kern="1200" dirty="0">
            <a:solidFill>
              <a:schemeClr val="bg1">
                <a:lumMod val="65000"/>
              </a:schemeClr>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Network</a:t>
          </a:r>
          <a:endParaRPr lang="en-US" sz="2200" b="1" kern="1200" dirty="0">
            <a:solidFill>
              <a:schemeClr val="accent6"/>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Data Link</a:t>
          </a:r>
          <a:endParaRPr lang="en-US" sz="2200" b="1" kern="1200" dirty="0">
            <a:solidFill>
              <a:schemeClr val="bg1">
                <a:lumMod val="65000"/>
              </a:schemeClr>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Application</a:t>
          </a:r>
          <a:endParaRPr lang="en-US" sz="2200" b="1" kern="1200" dirty="0">
            <a:solidFill>
              <a:schemeClr val="accent6"/>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Network</a:t>
          </a:r>
          <a:endParaRPr lang="en-US" sz="2200" b="1" kern="1200" dirty="0">
            <a:solidFill>
              <a:schemeClr val="bg1">
                <a:lumMod val="65000"/>
              </a:schemeClr>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Data Link</a:t>
          </a:r>
          <a:endParaRPr lang="en-US" sz="2200" b="1" kern="1200" dirty="0">
            <a:solidFill>
              <a:schemeClr val="bg1">
                <a:lumMod val="65000"/>
              </a:schemeClr>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927FB-6CDD-4C3B-9E55-A078FD17231F}">
      <dsp:nvSpPr>
        <dsp:cNvPr id="0" name=""/>
        <dsp:cNvSpPr/>
      </dsp:nvSpPr>
      <dsp:spPr>
        <a:xfrm rot="5400000">
          <a:off x="5357271" y="-2296651"/>
          <a:ext cx="572709" cy="53116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Source IP </a:t>
          </a:r>
          <a:r>
            <a:rPr lang="en-US" sz="2900" kern="1200" dirty="0" smtClean="0"/>
            <a:t>address</a:t>
          </a:r>
          <a:endParaRPr lang="en-US" sz="2900" kern="1200" dirty="0"/>
        </a:p>
      </dsp:txBody>
      <dsp:txXfrm rot="-5400000">
        <a:off x="2987802" y="100775"/>
        <a:ext cx="5283691" cy="516795"/>
      </dsp:txXfrm>
    </dsp:sp>
    <dsp:sp modelId="{3A855C70-1854-41FA-B48C-E29CF19A9C1E}">
      <dsp:nvSpPr>
        <dsp:cNvPr id="0" name=""/>
        <dsp:cNvSpPr/>
      </dsp:nvSpPr>
      <dsp:spPr>
        <a:xfrm>
          <a:off x="0" y="1229"/>
          <a:ext cx="2987802" cy="715886"/>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Source</a:t>
          </a:r>
        </a:p>
      </dsp:txBody>
      <dsp:txXfrm>
        <a:off x="34947" y="36176"/>
        <a:ext cx="2917908" cy="645992"/>
      </dsp:txXfrm>
    </dsp:sp>
    <dsp:sp modelId="{0C17A814-3BE6-415F-AE03-2D713AA02F15}">
      <dsp:nvSpPr>
        <dsp:cNvPr id="0" name=""/>
        <dsp:cNvSpPr/>
      </dsp:nvSpPr>
      <dsp:spPr>
        <a:xfrm rot="5400000">
          <a:off x="5357271" y="-1544970"/>
          <a:ext cx="572709" cy="53116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Destination IP </a:t>
          </a:r>
          <a:r>
            <a:rPr lang="en-US" sz="2900" kern="1200" dirty="0" smtClean="0"/>
            <a:t>address</a:t>
          </a:r>
          <a:endParaRPr lang="en-US" sz="2900" kern="1200" dirty="0"/>
        </a:p>
      </dsp:txBody>
      <dsp:txXfrm rot="-5400000">
        <a:off x="2987802" y="852456"/>
        <a:ext cx="5283691" cy="516795"/>
      </dsp:txXfrm>
    </dsp:sp>
    <dsp:sp modelId="{B5BC65E0-FA84-46DE-A2BF-AA056B8A584B}">
      <dsp:nvSpPr>
        <dsp:cNvPr id="0" name=""/>
        <dsp:cNvSpPr/>
      </dsp:nvSpPr>
      <dsp:spPr>
        <a:xfrm>
          <a:off x="0" y="752910"/>
          <a:ext cx="2987802" cy="715886"/>
        </a:xfrm>
        <a:prstGeom prst="roundRect">
          <a:avLst/>
        </a:prstGeom>
        <a:gradFill rotWithShape="0">
          <a:gsLst>
            <a:gs pos="0">
              <a:schemeClr val="accent1">
                <a:shade val="80000"/>
                <a:hueOff val="77650"/>
                <a:satOff val="-4877"/>
                <a:lumOff val="6165"/>
                <a:alphaOff val="0"/>
                <a:shade val="51000"/>
                <a:satMod val="130000"/>
              </a:schemeClr>
            </a:gs>
            <a:gs pos="80000">
              <a:schemeClr val="accent1">
                <a:shade val="80000"/>
                <a:hueOff val="77650"/>
                <a:satOff val="-4877"/>
                <a:lumOff val="6165"/>
                <a:alphaOff val="0"/>
                <a:shade val="93000"/>
                <a:satMod val="130000"/>
              </a:schemeClr>
            </a:gs>
            <a:gs pos="100000">
              <a:schemeClr val="accent1">
                <a:shade val="80000"/>
                <a:hueOff val="77650"/>
                <a:satOff val="-4877"/>
                <a:lumOff val="61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Destination</a:t>
          </a:r>
        </a:p>
      </dsp:txBody>
      <dsp:txXfrm>
        <a:off x="34947" y="787857"/>
        <a:ext cx="2917908" cy="645992"/>
      </dsp:txXfrm>
    </dsp:sp>
    <dsp:sp modelId="{0951E183-27BB-492E-A2E0-E7A58C4EADA7}">
      <dsp:nvSpPr>
        <dsp:cNvPr id="0" name=""/>
        <dsp:cNvSpPr/>
      </dsp:nvSpPr>
      <dsp:spPr>
        <a:xfrm rot="5400000">
          <a:off x="5357271" y="-793289"/>
          <a:ext cx="572709" cy="53116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TCP/UDP and </a:t>
          </a:r>
          <a:r>
            <a:rPr lang="en-US" sz="2900" kern="1200" dirty="0" smtClean="0"/>
            <a:t>service</a:t>
          </a:r>
          <a:endParaRPr lang="en-US" sz="2900" kern="1200" dirty="0"/>
        </a:p>
      </dsp:txBody>
      <dsp:txXfrm rot="-5400000">
        <a:off x="2987802" y="1604137"/>
        <a:ext cx="5283691" cy="516795"/>
      </dsp:txXfrm>
    </dsp:sp>
    <dsp:sp modelId="{706F6B09-C40E-4C9A-BEAC-CF41DE684D1F}">
      <dsp:nvSpPr>
        <dsp:cNvPr id="0" name=""/>
        <dsp:cNvSpPr/>
      </dsp:nvSpPr>
      <dsp:spPr>
        <a:xfrm>
          <a:off x="0" y="1504591"/>
          <a:ext cx="2987802" cy="715886"/>
        </a:xfrm>
        <a:prstGeom prst="roundRect">
          <a:avLst/>
        </a:prstGeom>
        <a:gradFill rotWithShape="0">
          <a:gsLst>
            <a:gs pos="0">
              <a:schemeClr val="accent1">
                <a:shade val="80000"/>
                <a:hueOff val="155300"/>
                <a:satOff val="-9754"/>
                <a:lumOff val="12330"/>
                <a:alphaOff val="0"/>
                <a:shade val="51000"/>
                <a:satMod val="130000"/>
              </a:schemeClr>
            </a:gs>
            <a:gs pos="80000">
              <a:schemeClr val="accent1">
                <a:shade val="80000"/>
                <a:hueOff val="155300"/>
                <a:satOff val="-9754"/>
                <a:lumOff val="12330"/>
                <a:alphaOff val="0"/>
                <a:shade val="93000"/>
                <a:satMod val="130000"/>
              </a:schemeClr>
            </a:gs>
            <a:gs pos="100000">
              <a:schemeClr val="accent1">
                <a:shade val="80000"/>
                <a:hueOff val="155300"/>
                <a:satOff val="-9754"/>
                <a:lumOff val="123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Protocol</a:t>
          </a:r>
        </a:p>
      </dsp:txBody>
      <dsp:txXfrm>
        <a:off x="34947" y="1539538"/>
        <a:ext cx="2917908" cy="645992"/>
      </dsp:txXfrm>
    </dsp:sp>
    <dsp:sp modelId="{C0CCF2CA-F523-4D3D-8E7D-4335F45E0CEE}">
      <dsp:nvSpPr>
        <dsp:cNvPr id="0" name=""/>
        <dsp:cNvSpPr/>
      </dsp:nvSpPr>
      <dsp:spPr>
        <a:xfrm rot="5400000">
          <a:off x="5357271" y="-41608"/>
          <a:ext cx="572709" cy="53116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Source and </a:t>
          </a:r>
          <a:r>
            <a:rPr lang="en-US" sz="2900" kern="1200" dirty="0" smtClean="0"/>
            <a:t>destination ports</a:t>
          </a:r>
          <a:endParaRPr lang="en-US" sz="2900" kern="1200" dirty="0"/>
        </a:p>
      </dsp:txBody>
      <dsp:txXfrm rot="-5400000">
        <a:off x="2987802" y="2355818"/>
        <a:ext cx="5283691" cy="516795"/>
      </dsp:txXfrm>
    </dsp:sp>
    <dsp:sp modelId="{4BF14EEB-30DA-449F-98CC-DB30ACCCA0F0}">
      <dsp:nvSpPr>
        <dsp:cNvPr id="0" name=""/>
        <dsp:cNvSpPr/>
      </dsp:nvSpPr>
      <dsp:spPr>
        <a:xfrm>
          <a:off x="0" y="2256272"/>
          <a:ext cx="2987802" cy="715886"/>
        </a:xfrm>
        <a:prstGeom prst="roundRect">
          <a:avLst/>
        </a:prstGeom>
        <a:gradFill rotWithShape="0">
          <a:gsLst>
            <a:gs pos="0">
              <a:schemeClr val="accent1">
                <a:shade val="80000"/>
                <a:hueOff val="232950"/>
                <a:satOff val="-14632"/>
                <a:lumOff val="18494"/>
                <a:alphaOff val="0"/>
                <a:shade val="51000"/>
                <a:satMod val="130000"/>
              </a:schemeClr>
            </a:gs>
            <a:gs pos="80000">
              <a:schemeClr val="accent1">
                <a:shade val="80000"/>
                <a:hueOff val="232950"/>
                <a:satOff val="-14632"/>
                <a:lumOff val="18494"/>
                <a:alphaOff val="0"/>
                <a:shade val="93000"/>
                <a:satMod val="130000"/>
              </a:schemeClr>
            </a:gs>
            <a:gs pos="100000">
              <a:schemeClr val="accent1">
                <a:shade val="80000"/>
                <a:hueOff val="232950"/>
                <a:satOff val="-14632"/>
                <a:lumOff val="184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Port</a:t>
          </a:r>
        </a:p>
      </dsp:txBody>
      <dsp:txXfrm>
        <a:off x="34947" y="2291219"/>
        <a:ext cx="2917908" cy="645992"/>
      </dsp:txXfrm>
    </dsp:sp>
    <dsp:sp modelId="{59F47B53-3902-49B1-8B83-31B60AE9D249}">
      <dsp:nvSpPr>
        <dsp:cNvPr id="0" name=""/>
        <dsp:cNvSpPr/>
      </dsp:nvSpPr>
      <dsp:spPr>
        <a:xfrm rot="5400000">
          <a:off x="5357271" y="710072"/>
          <a:ext cx="572709" cy="53116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Frames within transactions</a:t>
          </a:r>
        </a:p>
      </dsp:txBody>
      <dsp:txXfrm rot="-5400000">
        <a:off x="2987802" y="3107499"/>
        <a:ext cx="5283691" cy="516795"/>
      </dsp:txXfrm>
    </dsp:sp>
    <dsp:sp modelId="{850FABB4-7CF7-4DD8-8E1E-EA54C9AF2998}">
      <dsp:nvSpPr>
        <dsp:cNvPr id="0" name=""/>
        <dsp:cNvSpPr/>
      </dsp:nvSpPr>
      <dsp:spPr>
        <a:xfrm>
          <a:off x="0" y="3007953"/>
          <a:ext cx="2987802" cy="715886"/>
        </a:xfrm>
        <a:prstGeom prst="roundRect">
          <a:avLst/>
        </a:prstGeom>
        <a:gradFill rotWithShape="0">
          <a:gsLst>
            <a:gs pos="0">
              <a:schemeClr val="accent1">
                <a:shade val="80000"/>
                <a:hueOff val="310600"/>
                <a:satOff val="-19509"/>
                <a:lumOff val="24659"/>
                <a:alphaOff val="0"/>
                <a:shade val="51000"/>
                <a:satMod val="130000"/>
              </a:schemeClr>
            </a:gs>
            <a:gs pos="80000">
              <a:schemeClr val="accent1">
                <a:shade val="80000"/>
                <a:hueOff val="310600"/>
                <a:satOff val="-19509"/>
                <a:lumOff val="24659"/>
                <a:alphaOff val="0"/>
                <a:shade val="93000"/>
                <a:satMod val="130000"/>
              </a:schemeClr>
            </a:gs>
            <a:gs pos="100000">
              <a:schemeClr val="accent1">
                <a:shade val="80000"/>
                <a:hueOff val="310600"/>
                <a:satOff val="-19509"/>
                <a:lumOff val="246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Frame</a:t>
          </a:r>
        </a:p>
      </dsp:txBody>
      <dsp:txXfrm>
        <a:off x="34947" y="3042900"/>
        <a:ext cx="2917908" cy="645992"/>
      </dsp:txXfrm>
    </dsp:sp>
    <dsp:sp modelId="{8246BE42-6381-421C-9E58-D83D6ECC167F}">
      <dsp:nvSpPr>
        <dsp:cNvPr id="0" name=""/>
        <dsp:cNvSpPr/>
      </dsp:nvSpPr>
      <dsp:spPr>
        <a:xfrm rot="5400000">
          <a:off x="5357271" y="1461753"/>
          <a:ext cx="572709" cy="53116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Packet data payload</a:t>
          </a:r>
        </a:p>
      </dsp:txBody>
      <dsp:txXfrm rot="-5400000">
        <a:off x="2987802" y="3859180"/>
        <a:ext cx="5283691" cy="516795"/>
      </dsp:txXfrm>
    </dsp:sp>
    <dsp:sp modelId="{5A752476-D529-4FF2-9153-33701324022B}">
      <dsp:nvSpPr>
        <dsp:cNvPr id="0" name=""/>
        <dsp:cNvSpPr/>
      </dsp:nvSpPr>
      <dsp:spPr>
        <a:xfrm>
          <a:off x="0" y="3759633"/>
          <a:ext cx="2987802" cy="715886"/>
        </a:xfrm>
        <a:prstGeom prst="roundRect">
          <a:avLst/>
        </a:prstGeom>
        <a:gradFill rotWithShape="0">
          <a:gsLst>
            <a:gs pos="0">
              <a:schemeClr val="accent1">
                <a:shade val="80000"/>
                <a:hueOff val="388250"/>
                <a:satOff val="-24386"/>
                <a:lumOff val="30824"/>
                <a:alphaOff val="0"/>
                <a:shade val="51000"/>
                <a:satMod val="130000"/>
              </a:schemeClr>
            </a:gs>
            <a:gs pos="80000">
              <a:schemeClr val="accent1">
                <a:shade val="80000"/>
                <a:hueOff val="388250"/>
                <a:satOff val="-24386"/>
                <a:lumOff val="30824"/>
                <a:alphaOff val="0"/>
                <a:shade val="93000"/>
                <a:satMod val="130000"/>
              </a:schemeClr>
            </a:gs>
            <a:gs pos="100000">
              <a:schemeClr val="accent1">
                <a:shade val="80000"/>
                <a:hueOff val="388250"/>
                <a:satOff val="-24386"/>
                <a:lumOff val="308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dirty="0"/>
            <a:t>Payload</a:t>
          </a:r>
        </a:p>
      </dsp:txBody>
      <dsp:txXfrm>
        <a:off x="34947" y="3794580"/>
        <a:ext cx="2917908" cy="6459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813E7-BDB0-4526-9F7C-A1A858B7A7F4}">
      <dsp:nvSpPr>
        <dsp:cNvPr id="0" name=""/>
        <dsp:cNvSpPr/>
      </dsp:nvSpPr>
      <dsp:spPr>
        <a:xfrm>
          <a:off x="0" y="3991190"/>
          <a:ext cx="3942080" cy="654787"/>
        </a:xfrm>
        <a:prstGeom prst="rect">
          <a:avLst/>
        </a:prstGeom>
        <a:solidFill>
          <a:schemeClr val="accent1">
            <a:alpha val="90000"/>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Perform Analysis</a:t>
          </a:r>
          <a:endParaRPr lang="en-US" sz="2200" b="1" kern="1200" dirty="0"/>
        </a:p>
      </dsp:txBody>
      <dsp:txXfrm>
        <a:off x="0" y="3991190"/>
        <a:ext cx="3942080" cy="654787"/>
      </dsp:txXfrm>
    </dsp:sp>
    <dsp:sp modelId="{8D32EA81-0354-4C49-9BD9-867AF2157409}">
      <dsp:nvSpPr>
        <dsp:cNvPr id="0" name=""/>
        <dsp:cNvSpPr/>
      </dsp:nvSpPr>
      <dsp:spPr>
        <a:xfrm rot="10800000">
          <a:off x="0" y="2993948"/>
          <a:ext cx="3942080" cy="1007063"/>
        </a:xfrm>
        <a:prstGeom prst="upArrowCallout">
          <a:avLst/>
        </a:prstGeom>
        <a:solidFill>
          <a:schemeClr val="accent1">
            <a:alpha val="90000"/>
            <a:hueOff val="0"/>
            <a:satOff val="0"/>
            <a:lumOff val="0"/>
            <a:alphaOff val="-10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Save Trace</a:t>
          </a:r>
          <a:endParaRPr lang="en-US" sz="2200" b="1" kern="1200" dirty="0"/>
        </a:p>
      </dsp:txBody>
      <dsp:txXfrm rot="10800000">
        <a:off x="0" y="2993948"/>
        <a:ext cx="3942080" cy="654359"/>
      </dsp:txXfrm>
    </dsp:sp>
    <dsp:sp modelId="{E2595030-3292-497B-B656-700F6E3AB194}">
      <dsp:nvSpPr>
        <dsp:cNvPr id="0" name=""/>
        <dsp:cNvSpPr/>
      </dsp:nvSpPr>
      <dsp:spPr>
        <a:xfrm rot="10800000">
          <a:off x="0" y="1996706"/>
          <a:ext cx="3942080" cy="1007063"/>
        </a:xfrm>
        <a:prstGeom prst="upArrowCallout">
          <a:avLst/>
        </a:prstGeom>
        <a:solidFill>
          <a:schemeClr val="accent1">
            <a:alpha val="90000"/>
            <a:hueOff val="0"/>
            <a:satOff val="0"/>
            <a:lumOff val="0"/>
            <a:alphaOff val="-20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Stop Capture</a:t>
          </a:r>
          <a:endParaRPr lang="en-US" sz="2200" b="1" kern="1200" dirty="0"/>
        </a:p>
      </dsp:txBody>
      <dsp:txXfrm rot="10800000">
        <a:off x="0" y="1996706"/>
        <a:ext cx="3942080" cy="654359"/>
      </dsp:txXfrm>
    </dsp:sp>
    <dsp:sp modelId="{FABA6AD0-B637-4FFA-B052-CCA81E53A41C}">
      <dsp:nvSpPr>
        <dsp:cNvPr id="0" name=""/>
        <dsp:cNvSpPr/>
      </dsp:nvSpPr>
      <dsp:spPr>
        <a:xfrm rot="10800000">
          <a:off x="0" y="999463"/>
          <a:ext cx="3942080" cy="1007063"/>
        </a:xfrm>
        <a:prstGeom prst="upArrowCallout">
          <a:avLst/>
        </a:prstGeom>
        <a:solidFill>
          <a:schemeClr val="accent1">
            <a:alpha val="90000"/>
            <a:hueOff val="0"/>
            <a:satOff val="0"/>
            <a:lumOff val="0"/>
            <a:alphaOff val="-30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Network Operations</a:t>
          </a:r>
          <a:endParaRPr lang="en-US" sz="2200" b="1" kern="1200" dirty="0"/>
        </a:p>
      </dsp:txBody>
      <dsp:txXfrm rot="10800000">
        <a:off x="0" y="999463"/>
        <a:ext cx="3942080" cy="654359"/>
      </dsp:txXfrm>
    </dsp:sp>
    <dsp:sp modelId="{9C7162DB-DD7C-4EAB-8DBD-65BF9160607F}">
      <dsp:nvSpPr>
        <dsp:cNvPr id="0" name=""/>
        <dsp:cNvSpPr/>
      </dsp:nvSpPr>
      <dsp:spPr>
        <a:xfrm rot="10800000">
          <a:off x="0" y="2221"/>
          <a:ext cx="3942080" cy="1007063"/>
        </a:xfrm>
        <a:prstGeom prst="upArrowCallout">
          <a:avLst/>
        </a:prstGeom>
        <a:solidFill>
          <a:schemeClr val="accent1">
            <a:alpha val="90000"/>
            <a:hueOff val="0"/>
            <a:satOff val="0"/>
            <a:lumOff val="0"/>
            <a:alphaOff val="-40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Start Capture</a:t>
          </a:r>
          <a:endParaRPr lang="en-US" sz="2200" b="1" kern="1200" dirty="0"/>
        </a:p>
      </dsp:txBody>
      <dsp:txXfrm rot="10800000">
        <a:off x="0" y="2221"/>
        <a:ext cx="3942080" cy="65435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5AF61-00E2-41C5-9B66-0B7FA0239AEE}">
      <dsp:nvSpPr>
        <dsp:cNvPr id="0" name=""/>
        <dsp:cNvSpPr/>
      </dsp:nvSpPr>
      <dsp:spPr>
        <a:xfrm>
          <a:off x="0" y="4106964"/>
          <a:ext cx="3942080" cy="539036"/>
        </a:xfrm>
        <a:prstGeom prst="rect">
          <a:avLst/>
        </a:prstGeom>
        <a:solidFill>
          <a:schemeClr val="accent1">
            <a:alpha val="90000"/>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Document findings</a:t>
          </a:r>
          <a:endParaRPr lang="en-US" sz="2200" b="1" kern="1200" dirty="0"/>
        </a:p>
      </dsp:txBody>
      <dsp:txXfrm>
        <a:off x="0" y="4106964"/>
        <a:ext cx="3942080" cy="539036"/>
      </dsp:txXfrm>
    </dsp:sp>
    <dsp:sp modelId="{7858BC1A-0007-45EA-A4DC-A5E712B9A7E3}">
      <dsp:nvSpPr>
        <dsp:cNvPr id="0" name=""/>
        <dsp:cNvSpPr/>
      </dsp:nvSpPr>
      <dsp:spPr>
        <a:xfrm rot="10800000">
          <a:off x="0" y="3286011"/>
          <a:ext cx="3942080" cy="829038"/>
        </a:xfrm>
        <a:prstGeom prst="upArrowCallout">
          <a:avLst/>
        </a:prstGeom>
        <a:solidFill>
          <a:schemeClr val="accent1">
            <a:alpha val="90000"/>
            <a:hueOff val="0"/>
            <a:satOff val="0"/>
            <a:lumOff val="0"/>
            <a:alphaOff val="-8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Review trace statistics</a:t>
          </a:r>
          <a:endParaRPr lang="en-US" sz="2200" b="1" kern="1200" dirty="0"/>
        </a:p>
      </dsp:txBody>
      <dsp:txXfrm rot="10800000">
        <a:off x="0" y="3286011"/>
        <a:ext cx="3942080" cy="538684"/>
      </dsp:txXfrm>
    </dsp:sp>
    <dsp:sp modelId="{8D32EA81-0354-4C49-9BD9-867AF2157409}">
      <dsp:nvSpPr>
        <dsp:cNvPr id="0" name=""/>
        <dsp:cNvSpPr/>
      </dsp:nvSpPr>
      <dsp:spPr>
        <a:xfrm rot="10800000">
          <a:off x="0" y="2465058"/>
          <a:ext cx="3942080" cy="829038"/>
        </a:xfrm>
        <a:prstGeom prst="upArrowCallout">
          <a:avLst/>
        </a:prstGeom>
        <a:solidFill>
          <a:schemeClr val="accent1">
            <a:alpha val="90000"/>
            <a:hueOff val="0"/>
            <a:satOff val="0"/>
            <a:lumOff val="0"/>
            <a:alphaOff val="-16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Repeat for each filter</a:t>
          </a:r>
          <a:endParaRPr lang="en-US" sz="2200" b="1" kern="1200" dirty="0"/>
        </a:p>
      </dsp:txBody>
      <dsp:txXfrm rot="10800000">
        <a:off x="0" y="2465058"/>
        <a:ext cx="3942080" cy="538684"/>
      </dsp:txXfrm>
    </dsp:sp>
    <dsp:sp modelId="{E2595030-3292-497B-B656-700F6E3AB194}">
      <dsp:nvSpPr>
        <dsp:cNvPr id="0" name=""/>
        <dsp:cNvSpPr/>
      </dsp:nvSpPr>
      <dsp:spPr>
        <a:xfrm rot="10800000">
          <a:off x="0" y="1644104"/>
          <a:ext cx="3942080" cy="829038"/>
        </a:xfrm>
        <a:prstGeom prst="upArrowCallout">
          <a:avLst/>
        </a:prstGeom>
        <a:solidFill>
          <a:schemeClr val="accent1">
            <a:alpha val="90000"/>
            <a:hueOff val="0"/>
            <a:satOff val="0"/>
            <a:lumOff val="0"/>
            <a:alphaOff val="-24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Save filtered trace</a:t>
          </a:r>
          <a:endParaRPr lang="en-US" sz="2200" b="1" kern="1200" dirty="0"/>
        </a:p>
      </dsp:txBody>
      <dsp:txXfrm rot="10800000">
        <a:off x="0" y="1644104"/>
        <a:ext cx="3942080" cy="538684"/>
      </dsp:txXfrm>
    </dsp:sp>
    <dsp:sp modelId="{FABA6AD0-B637-4FFA-B052-CCA81E53A41C}">
      <dsp:nvSpPr>
        <dsp:cNvPr id="0" name=""/>
        <dsp:cNvSpPr/>
      </dsp:nvSpPr>
      <dsp:spPr>
        <a:xfrm rot="10800000">
          <a:off x="0" y="823151"/>
          <a:ext cx="3942080" cy="829038"/>
        </a:xfrm>
        <a:prstGeom prst="upArrowCallout">
          <a:avLst/>
        </a:prstGeom>
        <a:solidFill>
          <a:schemeClr val="accent1">
            <a:alpha val="90000"/>
            <a:hueOff val="0"/>
            <a:satOff val="0"/>
            <a:lumOff val="0"/>
            <a:alphaOff val="-32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Select filter criteria</a:t>
          </a:r>
          <a:endParaRPr lang="en-US" sz="2200" b="1" kern="1200" dirty="0"/>
        </a:p>
      </dsp:txBody>
      <dsp:txXfrm rot="10800000">
        <a:off x="0" y="823151"/>
        <a:ext cx="3942080" cy="538684"/>
      </dsp:txXfrm>
    </dsp:sp>
    <dsp:sp modelId="{9C7162DB-DD7C-4EAB-8DBD-65BF9160607F}">
      <dsp:nvSpPr>
        <dsp:cNvPr id="0" name=""/>
        <dsp:cNvSpPr/>
      </dsp:nvSpPr>
      <dsp:spPr>
        <a:xfrm rot="10800000">
          <a:off x="0" y="2198"/>
          <a:ext cx="3942080" cy="829038"/>
        </a:xfrm>
        <a:prstGeom prst="upArrowCallout">
          <a:avLst/>
        </a:prstGeom>
        <a:solidFill>
          <a:schemeClr val="accent1">
            <a:alpha val="90000"/>
            <a:hueOff val="0"/>
            <a:satOff val="0"/>
            <a:lumOff val="0"/>
            <a:alphaOff val="-40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Open Trace</a:t>
          </a:r>
          <a:endParaRPr lang="en-US" sz="2200" b="1" kern="1200" dirty="0"/>
        </a:p>
      </dsp:txBody>
      <dsp:txXfrm rot="10800000">
        <a:off x="0" y="2198"/>
        <a:ext cx="3942080" cy="538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CCE92-CD4A-43DC-9B1E-863647897D2A}">
      <dsp:nvSpPr>
        <dsp:cNvPr id="0" name=""/>
        <dsp:cNvSpPr/>
      </dsp:nvSpPr>
      <dsp:spPr>
        <a:xfrm rot="5400000">
          <a:off x="5071217" y="-2580773"/>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Interacts with application software</a:t>
          </a:r>
          <a:endParaRPr lang="en-US" sz="2500" kern="1200" dirty="0"/>
        </a:p>
      </dsp:txBody>
      <dsp:txXfrm rot="-5400000">
        <a:off x="2428746" y="85643"/>
        <a:ext cx="5751516" cy="442628"/>
      </dsp:txXfrm>
    </dsp:sp>
    <dsp:sp modelId="{8DC1EBE9-4676-4354-B634-04A71891CA6E}">
      <dsp:nvSpPr>
        <dsp:cNvPr id="0" name=""/>
        <dsp:cNvSpPr/>
      </dsp:nvSpPr>
      <dsp:spPr>
        <a:xfrm>
          <a:off x="95242" y="2"/>
          <a:ext cx="2333503" cy="613148"/>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Application</a:t>
          </a:r>
          <a:endParaRPr lang="en-US" sz="2600" kern="1200" dirty="0"/>
        </a:p>
      </dsp:txBody>
      <dsp:txXfrm>
        <a:off x="125173" y="29933"/>
        <a:ext cx="2273641" cy="553286"/>
      </dsp:txXfrm>
    </dsp:sp>
    <dsp:sp modelId="{897A5389-CA53-43CF-8613-1D896F98849D}">
      <dsp:nvSpPr>
        <dsp:cNvPr id="0" name=""/>
        <dsp:cNvSpPr/>
      </dsp:nvSpPr>
      <dsp:spPr>
        <a:xfrm rot="5400000">
          <a:off x="5071217" y="-1936967"/>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Formats data for transmission</a:t>
          </a:r>
          <a:endParaRPr lang="en-US" sz="2500" kern="1200" dirty="0"/>
        </a:p>
      </dsp:txBody>
      <dsp:txXfrm rot="-5400000">
        <a:off x="2428746" y="729449"/>
        <a:ext cx="5751516" cy="442628"/>
      </dsp:txXfrm>
    </dsp:sp>
    <dsp:sp modelId="{50DDC387-1AB8-48AD-B549-33C4146744B4}">
      <dsp:nvSpPr>
        <dsp:cNvPr id="0" name=""/>
        <dsp:cNvSpPr/>
      </dsp:nvSpPr>
      <dsp:spPr>
        <a:xfrm>
          <a:off x="95242" y="643808"/>
          <a:ext cx="2333503" cy="613148"/>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Presentation</a:t>
          </a:r>
          <a:endParaRPr lang="en-US" sz="2600" kern="1200" dirty="0"/>
        </a:p>
      </dsp:txBody>
      <dsp:txXfrm>
        <a:off x="125173" y="673739"/>
        <a:ext cx="2273641" cy="553286"/>
      </dsp:txXfrm>
    </dsp:sp>
    <dsp:sp modelId="{2D2398D4-499B-4619-9AAB-A8A7A4D5429D}">
      <dsp:nvSpPr>
        <dsp:cNvPr id="0" name=""/>
        <dsp:cNvSpPr/>
      </dsp:nvSpPr>
      <dsp:spPr>
        <a:xfrm rot="5400000">
          <a:off x="5071217" y="-1293161"/>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Manages connections between hosts</a:t>
          </a:r>
          <a:endParaRPr lang="en-US" sz="2500" kern="1200" dirty="0"/>
        </a:p>
      </dsp:txBody>
      <dsp:txXfrm rot="-5400000">
        <a:off x="2428746" y="1373255"/>
        <a:ext cx="5751516" cy="442628"/>
      </dsp:txXfrm>
    </dsp:sp>
    <dsp:sp modelId="{0C1324AC-8F80-4721-8C7B-1D162766D71D}">
      <dsp:nvSpPr>
        <dsp:cNvPr id="0" name=""/>
        <dsp:cNvSpPr/>
      </dsp:nvSpPr>
      <dsp:spPr>
        <a:xfrm>
          <a:off x="95242" y="1287614"/>
          <a:ext cx="2333503" cy="613148"/>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Session</a:t>
          </a:r>
          <a:endParaRPr lang="en-US" sz="2600" kern="1200" dirty="0"/>
        </a:p>
      </dsp:txBody>
      <dsp:txXfrm>
        <a:off x="125173" y="1317545"/>
        <a:ext cx="2273641" cy="553286"/>
      </dsp:txXfrm>
    </dsp:sp>
    <dsp:sp modelId="{423761B0-26EB-4C93-A017-02F6E32A7FFF}">
      <dsp:nvSpPr>
        <dsp:cNvPr id="0" name=""/>
        <dsp:cNvSpPr/>
      </dsp:nvSpPr>
      <dsp:spPr>
        <a:xfrm rot="5400000">
          <a:off x="5071217" y="-649355"/>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Transfers data between hosts</a:t>
          </a:r>
          <a:endParaRPr lang="en-US" sz="2500" kern="1200" dirty="0"/>
        </a:p>
      </dsp:txBody>
      <dsp:txXfrm rot="-5400000">
        <a:off x="2428746" y="2017061"/>
        <a:ext cx="5751516" cy="442628"/>
      </dsp:txXfrm>
    </dsp:sp>
    <dsp:sp modelId="{5ACAEDF9-FE63-44E0-9037-62983C2F9364}">
      <dsp:nvSpPr>
        <dsp:cNvPr id="0" name=""/>
        <dsp:cNvSpPr/>
      </dsp:nvSpPr>
      <dsp:spPr>
        <a:xfrm>
          <a:off x="95242" y="1931420"/>
          <a:ext cx="2333503" cy="613148"/>
        </a:xfrm>
        <a:prstGeom prst="roundRect">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Transport</a:t>
          </a:r>
          <a:endParaRPr lang="en-US" sz="2600" kern="1200" dirty="0"/>
        </a:p>
      </dsp:txBody>
      <dsp:txXfrm>
        <a:off x="125173" y="1961351"/>
        <a:ext cx="2273641" cy="553286"/>
      </dsp:txXfrm>
    </dsp:sp>
    <dsp:sp modelId="{0869088F-EAFD-40A9-BBE9-043723FDC640}">
      <dsp:nvSpPr>
        <dsp:cNvPr id="0" name=""/>
        <dsp:cNvSpPr/>
      </dsp:nvSpPr>
      <dsp:spPr>
        <a:xfrm rot="5400000">
          <a:off x="5071217" y="-5549"/>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Handles addressing and routing</a:t>
          </a:r>
          <a:endParaRPr lang="en-US" sz="2500" kern="1200" dirty="0"/>
        </a:p>
      </dsp:txBody>
      <dsp:txXfrm rot="-5400000">
        <a:off x="2428746" y="2660868"/>
        <a:ext cx="5751516" cy="442628"/>
      </dsp:txXfrm>
    </dsp:sp>
    <dsp:sp modelId="{33D92FD7-C572-4381-8402-F88D2CB7CD3F}">
      <dsp:nvSpPr>
        <dsp:cNvPr id="0" name=""/>
        <dsp:cNvSpPr/>
      </dsp:nvSpPr>
      <dsp:spPr>
        <a:xfrm>
          <a:off x="95242" y="2575606"/>
          <a:ext cx="2333503" cy="613148"/>
        </a:xfrm>
        <a:prstGeom prst="roundRect">
          <a:avLst/>
        </a:prstGeom>
        <a:solidFill>
          <a:schemeClr val="tx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Network</a:t>
          </a:r>
          <a:endParaRPr lang="en-US" sz="2600" kern="1200" dirty="0"/>
        </a:p>
      </dsp:txBody>
      <dsp:txXfrm>
        <a:off x="125173" y="2605537"/>
        <a:ext cx="2273641" cy="553286"/>
      </dsp:txXfrm>
    </dsp:sp>
    <dsp:sp modelId="{65088283-CF0C-4705-9BB8-83F70D1054D9}">
      <dsp:nvSpPr>
        <dsp:cNvPr id="0" name=""/>
        <dsp:cNvSpPr/>
      </dsp:nvSpPr>
      <dsp:spPr>
        <a:xfrm rot="5400000">
          <a:off x="5071217" y="638256"/>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Transfers data on a local network</a:t>
          </a:r>
          <a:endParaRPr lang="en-US" sz="2500" kern="1200" dirty="0"/>
        </a:p>
      </dsp:txBody>
      <dsp:txXfrm rot="-5400000">
        <a:off x="2428746" y="3304673"/>
        <a:ext cx="5751516" cy="442628"/>
      </dsp:txXfrm>
    </dsp:sp>
    <dsp:sp modelId="{F8154640-EE80-44A4-9145-BF43E606C091}">
      <dsp:nvSpPr>
        <dsp:cNvPr id="0" name=""/>
        <dsp:cNvSpPr/>
      </dsp:nvSpPr>
      <dsp:spPr>
        <a:xfrm>
          <a:off x="95242" y="3219412"/>
          <a:ext cx="2333503" cy="613148"/>
        </a:xfrm>
        <a:prstGeom prst="roundRect">
          <a:avLst/>
        </a:prstGeom>
        <a:solidFill>
          <a:schemeClr val="tx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Data Link</a:t>
          </a:r>
          <a:endParaRPr lang="en-US" sz="2600" kern="1200" dirty="0"/>
        </a:p>
      </dsp:txBody>
      <dsp:txXfrm>
        <a:off x="125173" y="3249343"/>
        <a:ext cx="2273641" cy="553286"/>
      </dsp:txXfrm>
    </dsp:sp>
    <dsp:sp modelId="{444F03DD-BBA3-4B5B-A76E-8DDBFFDF3A67}">
      <dsp:nvSpPr>
        <dsp:cNvPr id="0" name=""/>
        <dsp:cNvSpPr/>
      </dsp:nvSpPr>
      <dsp:spPr>
        <a:xfrm rot="5400000">
          <a:off x="5071217" y="1282062"/>
          <a:ext cx="490518" cy="5775461"/>
        </a:xfrm>
        <a:prstGeom prst="round2SameRect">
          <a:avLst/>
        </a:prstGeom>
        <a:solidFill>
          <a:schemeClr val="accent5">
            <a:lumMod val="20000"/>
            <a:lumOff val="8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Physical hardware</a:t>
          </a:r>
          <a:endParaRPr lang="en-US" sz="2500" kern="1200" dirty="0"/>
        </a:p>
      </dsp:txBody>
      <dsp:txXfrm rot="-5400000">
        <a:off x="2428746" y="3948479"/>
        <a:ext cx="5751516" cy="442628"/>
      </dsp:txXfrm>
    </dsp:sp>
    <dsp:sp modelId="{0522F6DA-C5E1-4338-BE2B-1944F0E1D5DF}">
      <dsp:nvSpPr>
        <dsp:cNvPr id="0" name=""/>
        <dsp:cNvSpPr/>
      </dsp:nvSpPr>
      <dsp:spPr>
        <a:xfrm>
          <a:off x="95242" y="3863218"/>
          <a:ext cx="2333503" cy="613148"/>
        </a:xfrm>
        <a:prstGeom prst="roundRect">
          <a:avLst/>
        </a:prstGeom>
        <a:solidFill>
          <a:schemeClr val="tx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t>Physical</a:t>
          </a:r>
          <a:endParaRPr lang="en-US" sz="2600" kern="1200" dirty="0"/>
        </a:p>
      </dsp:txBody>
      <dsp:txXfrm>
        <a:off x="125173" y="3893149"/>
        <a:ext cx="2273641" cy="5532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2EFBB-296C-471A-8F22-5FE03A36549B}">
      <dsp:nvSpPr>
        <dsp:cNvPr id="0" name=""/>
        <dsp:cNvSpPr/>
      </dsp:nvSpPr>
      <dsp:spPr>
        <a:xfrm rot="10800000">
          <a:off x="982689" y="0"/>
          <a:ext cx="2959303" cy="94920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18573"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Application</a:t>
          </a:r>
          <a:endParaRPr lang="en-US" sz="2200" b="1" kern="1200" dirty="0"/>
        </a:p>
      </dsp:txBody>
      <dsp:txXfrm rot="10800000">
        <a:off x="1219990" y="0"/>
        <a:ext cx="2722002" cy="949205"/>
      </dsp:txXfrm>
    </dsp:sp>
    <dsp:sp modelId="{A67387B9-8179-48A7-9AC2-C08AEB4E6302}">
      <dsp:nvSpPr>
        <dsp:cNvPr id="0" name=""/>
        <dsp:cNvSpPr/>
      </dsp:nvSpPr>
      <dsp:spPr>
        <a:xfrm>
          <a:off x="508087" y="671"/>
          <a:ext cx="949205" cy="949205"/>
        </a:xfrm>
        <a:prstGeom prst="ellipse">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982689" y="1233221"/>
          <a:ext cx="2959303" cy="94920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18573"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Transport</a:t>
          </a:r>
          <a:endParaRPr lang="en-US" sz="2200" b="1" kern="1200" dirty="0"/>
        </a:p>
      </dsp:txBody>
      <dsp:txXfrm rot="10800000">
        <a:off x="1219990" y="1233221"/>
        <a:ext cx="2722002" cy="949205"/>
      </dsp:txXfrm>
    </dsp:sp>
    <dsp:sp modelId="{7FEA462E-4C58-4850-937E-2F44C191377D}">
      <dsp:nvSpPr>
        <dsp:cNvPr id="0" name=""/>
        <dsp:cNvSpPr/>
      </dsp:nvSpPr>
      <dsp:spPr>
        <a:xfrm>
          <a:off x="508087" y="1233221"/>
          <a:ext cx="949205" cy="949205"/>
        </a:xfrm>
        <a:prstGeom prst="ellipse">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982689" y="2465772"/>
          <a:ext cx="2959303" cy="94920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18573"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Internet</a:t>
          </a:r>
          <a:endParaRPr lang="en-US" sz="2200" b="1" kern="1200" dirty="0"/>
        </a:p>
      </dsp:txBody>
      <dsp:txXfrm rot="10800000">
        <a:off x="1219990" y="2465772"/>
        <a:ext cx="2722002" cy="949205"/>
      </dsp:txXfrm>
    </dsp:sp>
    <dsp:sp modelId="{9ACEA9E9-C234-4B69-A963-713092E385A1}">
      <dsp:nvSpPr>
        <dsp:cNvPr id="0" name=""/>
        <dsp:cNvSpPr/>
      </dsp:nvSpPr>
      <dsp:spPr>
        <a:xfrm>
          <a:off x="508087" y="2465772"/>
          <a:ext cx="949205" cy="949205"/>
        </a:xfrm>
        <a:prstGeom prst="ellipse">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982689" y="3698322"/>
          <a:ext cx="2959303" cy="94920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418573"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t>Network Access</a:t>
          </a:r>
          <a:endParaRPr lang="en-US" sz="2200" b="1" kern="1200" dirty="0"/>
        </a:p>
      </dsp:txBody>
      <dsp:txXfrm rot="10800000">
        <a:off x="1219990" y="3698322"/>
        <a:ext cx="2722002" cy="949205"/>
      </dsp:txXfrm>
    </dsp:sp>
    <dsp:sp modelId="{2CC9A8C3-7A6E-4F4E-B1F6-CFDAD09474A1}">
      <dsp:nvSpPr>
        <dsp:cNvPr id="0" name=""/>
        <dsp:cNvSpPr/>
      </dsp:nvSpPr>
      <dsp:spPr>
        <a:xfrm>
          <a:off x="508087" y="3698322"/>
          <a:ext cx="949205" cy="94920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CCE92-CD4A-43DC-9B1E-863647897D2A}">
      <dsp:nvSpPr>
        <dsp:cNvPr id="0" name=""/>
        <dsp:cNvSpPr/>
      </dsp:nvSpPr>
      <dsp:spPr>
        <a:xfrm rot="5400000">
          <a:off x="5212563" y="-2114755"/>
          <a:ext cx="862124" cy="5311648"/>
        </a:xfrm>
        <a:prstGeom prst="round2SameRect">
          <a:avLst/>
        </a:prstGeom>
        <a:solidFill>
          <a:schemeClr val="accent5">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Between applications, processes</a:t>
          </a:r>
          <a:endParaRPr lang="en-US" sz="2500" kern="1200" dirty="0"/>
        </a:p>
      </dsp:txBody>
      <dsp:txXfrm rot="-5400000">
        <a:off x="2987802" y="152091"/>
        <a:ext cx="5269563" cy="777954"/>
      </dsp:txXfrm>
    </dsp:sp>
    <dsp:sp modelId="{8DC1EBE9-4676-4354-B634-04A71891CA6E}">
      <dsp:nvSpPr>
        <dsp:cNvPr id="0" name=""/>
        <dsp:cNvSpPr/>
      </dsp:nvSpPr>
      <dsp:spPr>
        <a:xfrm>
          <a:off x="0" y="2240"/>
          <a:ext cx="2987802" cy="1077655"/>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Application</a:t>
          </a:r>
          <a:endParaRPr lang="en-US" sz="3200" kern="1200" dirty="0"/>
        </a:p>
      </dsp:txBody>
      <dsp:txXfrm>
        <a:off x="52607" y="54847"/>
        <a:ext cx="2882588" cy="972441"/>
      </dsp:txXfrm>
    </dsp:sp>
    <dsp:sp modelId="{423761B0-26EB-4C93-A017-02F6E32A7FFF}">
      <dsp:nvSpPr>
        <dsp:cNvPr id="0" name=""/>
        <dsp:cNvSpPr/>
      </dsp:nvSpPr>
      <dsp:spPr>
        <a:xfrm rot="5400000">
          <a:off x="5212563" y="-983217"/>
          <a:ext cx="862124" cy="5311648"/>
        </a:xfrm>
        <a:prstGeom prst="round2SameRect">
          <a:avLst/>
        </a:prstGeom>
        <a:solidFill>
          <a:schemeClr val="accent5">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Between hosts</a:t>
          </a:r>
          <a:endParaRPr lang="en-US" sz="2500" kern="1200" dirty="0"/>
        </a:p>
      </dsp:txBody>
      <dsp:txXfrm rot="-5400000">
        <a:off x="2987802" y="1283629"/>
        <a:ext cx="5269563" cy="777954"/>
      </dsp:txXfrm>
    </dsp:sp>
    <dsp:sp modelId="{5ACAEDF9-FE63-44E0-9037-62983C2F9364}">
      <dsp:nvSpPr>
        <dsp:cNvPr id="0" name=""/>
        <dsp:cNvSpPr/>
      </dsp:nvSpPr>
      <dsp:spPr>
        <a:xfrm>
          <a:off x="0" y="1133778"/>
          <a:ext cx="2987802" cy="1077655"/>
        </a:xfrm>
        <a:prstGeom prst="roundRect">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Transport</a:t>
          </a:r>
          <a:endParaRPr lang="en-US" sz="3200" kern="1200" dirty="0"/>
        </a:p>
      </dsp:txBody>
      <dsp:txXfrm>
        <a:off x="52607" y="1186385"/>
        <a:ext cx="2882588" cy="972441"/>
      </dsp:txXfrm>
    </dsp:sp>
    <dsp:sp modelId="{0869088F-EAFD-40A9-BBE9-043723FDC640}">
      <dsp:nvSpPr>
        <dsp:cNvPr id="0" name=""/>
        <dsp:cNvSpPr/>
      </dsp:nvSpPr>
      <dsp:spPr>
        <a:xfrm rot="5400000">
          <a:off x="5212563" y="148319"/>
          <a:ext cx="862124" cy="5311648"/>
        </a:xfrm>
        <a:prstGeom prst="round2SameRect">
          <a:avLst/>
        </a:prstGeom>
        <a:solidFill>
          <a:schemeClr val="accent5">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Between networks</a:t>
          </a:r>
          <a:endParaRPr lang="en-US" sz="2500" kern="1200" dirty="0"/>
        </a:p>
      </dsp:txBody>
      <dsp:txXfrm rot="-5400000">
        <a:off x="2987802" y="2415166"/>
        <a:ext cx="5269563" cy="777954"/>
      </dsp:txXfrm>
    </dsp:sp>
    <dsp:sp modelId="{33D92FD7-C572-4381-8402-F88D2CB7CD3F}">
      <dsp:nvSpPr>
        <dsp:cNvPr id="0" name=""/>
        <dsp:cNvSpPr/>
      </dsp:nvSpPr>
      <dsp:spPr>
        <a:xfrm>
          <a:off x="0" y="2265316"/>
          <a:ext cx="2987802" cy="1077655"/>
        </a:xfrm>
        <a:prstGeom prst="roundRect">
          <a:avLst/>
        </a:prstGeom>
        <a:solidFill>
          <a:schemeClr val="tx2">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Internet</a:t>
          </a:r>
          <a:endParaRPr lang="en-US" sz="3200" kern="1200" dirty="0"/>
        </a:p>
      </dsp:txBody>
      <dsp:txXfrm>
        <a:off x="52607" y="2317923"/>
        <a:ext cx="2882588" cy="972441"/>
      </dsp:txXfrm>
    </dsp:sp>
    <dsp:sp modelId="{65088283-CF0C-4705-9BB8-83F70D1054D9}">
      <dsp:nvSpPr>
        <dsp:cNvPr id="0" name=""/>
        <dsp:cNvSpPr/>
      </dsp:nvSpPr>
      <dsp:spPr>
        <a:xfrm rot="5400000">
          <a:off x="5212563" y="1279857"/>
          <a:ext cx="862124" cy="5311648"/>
        </a:xfrm>
        <a:prstGeom prst="round2SameRect">
          <a:avLst/>
        </a:prstGeom>
        <a:solidFill>
          <a:schemeClr val="accent5">
            <a:lumMod val="20000"/>
            <a:lumOff val="80000"/>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smtClean="0"/>
            <a:t>Between a host and local network</a:t>
          </a:r>
          <a:endParaRPr lang="en-US" sz="2500" kern="1200" dirty="0"/>
        </a:p>
      </dsp:txBody>
      <dsp:txXfrm rot="-5400000">
        <a:off x="2987802" y="3546704"/>
        <a:ext cx="5269563" cy="777954"/>
      </dsp:txXfrm>
    </dsp:sp>
    <dsp:sp modelId="{F8154640-EE80-44A4-9145-BF43E606C091}">
      <dsp:nvSpPr>
        <dsp:cNvPr id="0" name=""/>
        <dsp:cNvSpPr/>
      </dsp:nvSpPr>
      <dsp:spPr>
        <a:xfrm>
          <a:off x="0" y="3396854"/>
          <a:ext cx="2987802" cy="1077655"/>
        </a:xfrm>
        <a:prstGeom prst="roundRect">
          <a:avLst/>
        </a:prstGeom>
        <a:solidFill>
          <a:schemeClr val="tx2">
            <a:lumMod val="5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Network Access</a:t>
          </a:r>
          <a:endParaRPr lang="en-US" sz="3200" kern="1200" dirty="0"/>
        </a:p>
      </dsp:txBody>
      <dsp:txXfrm>
        <a:off x="52607" y="3449461"/>
        <a:ext cx="2882588" cy="9724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19470-647B-41AD-8269-72C5993A0393}">
      <dsp:nvSpPr>
        <dsp:cNvPr id="0" name=""/>
        <dsp:cNvSpPr/>
      </dsp:nvSpPr>
      <dsp:spPr>
        <a:xfrm>
          <a:off x="4153" y="0"/>
          <a:ext cx="3995731" cy="46482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b="1" kern="1200" dirty="0" smtClean="0"/>
            <a:t>OSI Model</a:t>
          </a:r>
          <a:endParaRPr lang="en-US" sz="4500" b="1" kern="1200" dirty="0"/>
        </a:p>
      </dsp:txBody>
      <dsp:txXfrm>
        <a:off x="4153" y="0"/>
        <a:ext cx="3995731" cy="1394460"/>
      </dsp:txXfrm>
    </dsp:sp>
    <dsp:sp modelId="{6FAB5E46-5E5C-475D-9E46-F17EB59E02F9}">
      <dsp:nvSpPr>
        <dsp:cNvPr id="0" name=""/>
        <dsp:cNvSpPr/>
      </dsp:nvSpPr>
      <dsp:spPr>
        <a:xfrm>
          <a:off x="403726" y="1397297"/>
          <a:ext cx="3196585" cy="38061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Application</a:t>
          </a:r>
          <a:endParaRPr lang="en-US" sz="2200" b="1" kern="1200" dirty="0"/>
        </a:p>
      </dsp:txBody>
      <dsp:txXfrm>
        <a:off x="414874" y="1408445"/>
        <a:ext cx="3174289" cy="358320"/>
      </dsp:txXfrm>
    </dsp:sp>
    <dsp:sp modelId="{FF2EE547-4022-459D-A26F-0F637070CB23}">
      <dsp:nvSpPr>
        <dsp:cNvPr id="0" name=""/>
        <dsp:cNvSpPr/>
      </dsp:nvSpPr>
      <dsp:spPr>
        <a:xfrm>
          <a:off x="403726" y="1836470"/>
          <a:ext cx="3196585" cy="38061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Presentation</a:t>
          </a:r>
          <a:endParaRPr lang="en-US" sz="2200" b="1" kern="1200" dirty="0"/>
        </a:p>
      </dsp:txBody>
      <dsp:txXfrm>
        <a:off x="414874" y="1847618"/>
        <a:ext cx="3174289" cy="358320"/>
      </dsp:txXfrm>
    </dsp:sp>
    <dsp:sp modelId="{ACC5DF2B-4522-43DD-A58F-F4A86AEDFD62}">
      <dsp:nvSpPr>
        <dsp:cNvPr id="0" name=""/>
        <dsp:cNvSpPr/>
      </dsp:nvSpPr>
      <dsp:spPr>
        <a:xfrm>
          <a:off x="403726" y="2275643"/>
          <a:ext cx="3196585" cy="38061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Session</a:t>
          </a:r>
          <a:endParaRPr lang="en-US" sz="2200" b="1" kern="1200" dirty="0"/>
        </a:p>
      </dsp:txBody>
      <dsp:txXfrm>
        <a:off x="414874" y="2286791"/>
        <a:ext cx="3174289" cy="358320"/>
      </dsp:txXfrm>
    </dsp:sp>
    <dsp:sp modelId="{45861557-07C9-4591-AEBB-2474524B82DA}">
      <dsp:nvSpPr>
        <dsp:cNvPr id="0" name=""/>
        <dsp:cNvSpPr/>
      </dsp:nvSpPr>
      <dsp:spPr>
        <a:xfrm>
          <a:off x="403726" y="2714816"/>
          <a:ext cx="3196585" cy="380616"/>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Transport</a:t>
          </a:r>
          <a:endParaRPr lang="en-US" sz="2200" b="1" kern="1200" dirty="0"/>
        </a:p>
      </dsp:txBody>
      <dsp:txXfrm>
        <a:off x="414874" y="2725964"/>
        <a:ext cx="3174289" cy="358320"/>
      </dsp:txXfrm>
    </dsp:sp>
    <dsp:sp modelId="{5F172FF9-B344-4EB3-B053-2879AC64529B}">
      <dsp:nvSpPr>
        <dsp:cNvPr id="0" name=""/>
        <dsp:cNvSpPr/>
      </dsp:nvSpPr>
      <dsp:spPr>
        <a:xfrm>
          <a:off x="403726" y="3153989"/>
          <a:ext cx="3196585" cy="38061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Network</a:t>
          </a:r>
          <a:endParaRPr lang="en-US" sz="2200" b="1" kern="1200" dirty="0"/>
        </a:p>
      </dsp:txBody>
      <dsp:txXfrm>
        <a:off x="414874" y="3165137"/>
        <a:ext cx="3174289" cy="358320"/>
      </dsp:txXfrm>
    </dsp:sp>
    <dsp:sp modelId="{C1D12110-8201-43EF-83EF-742D08095126}">
      <dsp:nvSpPr>
        <dsp:cNvPr id="0" name=""/>
        <dsp:cNvSpPr/>
      </dsp:nvSpPr>
      <dsp:spPr>
        <a:xfrm>
          <a:off x="403726" y="3593163"/>
          <a:ext cx="3196585" cy="380616"/>
        </a:xfrm>
        <a:prstGeom prst="roundRect">
          <a:avLst>
            <a:gd name="adj" fmla="val 10000"/>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Data Link</a:t>
          </a:r>
          <a:endParaRPr lang="en-US" sz="2200" b="1" kern="1200" dirty="0"/>
        </a:p>
      </dsp:txBody>
      <dsp:txXfrm>
        <a:off x="414874" y="3604311"/>
        <a:ext cx="3174289" cy="358320"/>
      </dsp:txXfrm>
    </dsp:sp>
    <dsp:sp modelId="{876EEC17-F18B-4BB8-B750-D4BDD49EA06E}">
      <dsp:nvSpPr>
        <dsp:cNvPr id="0" name=""/>
        <dsp:cNvSpPr/>
      </dsp:nvSpPr>
      <dsp:spPr>
        <a:xfrm>
          <a:off x="403726" y="4032336"/>
          <a:ext cx="3196585" cy="380616"/>
        </a:xfrm>
        <a:prstGeom prst="roundRect">
          <a:avLst>
            <a:gd name="adj" fmla="val 10000"/>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Physical</a:t>
          </a:r>
          <a:endParaRPr lang="en-US" sz="2200" b="1" kern="1200" dirty="0"/>
        </a:p>
      </dsp:txBody>
      <dsp:txXfrm>
        <a:off x="414874" y="4043484"/>
        <a:ext cx="3174289" cy="358320"/>
      </dsp:txXfrm>
    </dsp:sp>
    <dsp:sp modelId="{D21E5DD7-3228-4345-8C4C-B1923DC434D2}">
      <dsp:nvSpPr>
        <dsp:cNvPr id="0" name=""/>
        <dsp:cNvSpPr/>
      </dsp:nvSpPr>
      <dsp:spPr>
        <a:xfrm>
          <a:off x="4299564" y="0"/>
          <a:ext cx="3995731" cy="46482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b="1" kern="1200" dirty="0" smtClean="0"/>
            <a:t>TCP/IP Model</a:t>
          </a:r>
          <a:endParaRPr lang="en-US" sz="4500" b="1" kern="1200" dirty="0"/>
        </a:p>
      </dsp:txBody>
      <dsp:txXfrm>
        <a:off x="4299564" y="0"/>
        <a:ext cx="3995731" cy="1394460"/>
      </dsp:txXfrm>
    </dsp:sp>
    <dsp:sp modelId="{4B232646-F407-4DDD-AE30-0535F95A8D03}">
      <dsp:nvSpPr>
        <dsp:cNvPr id="0" name=""/>
        <dsp:cNvSpPr/>
      </dsp:nvSpPr>
      <dsp:spPr>
        <a:xfrm>
          <a:off x="4699138" y="1396244"/>
          <a:ext cx="3196585" cy="1242655"/>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Application</a:t>
          </a:r>
          <a:endParaRPr lang="en-US" sz="2200" b="1" kern="1200" dirty="0"/>
        </a:p>
      </dsp:txBody>
      <dsp:txXfrm>
        <a:off x="4735534" y="1432640"/>
        <a:ext cx="3123793" cy="1169863"/>
      </dsp:txXfrm>
    </dsp:sp>
    <dsp:sp modelId="{6A272EDB-6054-4D98-A53A-A81B0ADA8AC1}">
      <dsp:nvSpPr>
        <dsp:cNvPr id="0" name=""/>
        <dsp:cNvSpPr/>
      </dsp:nvSpPr>
      <dsp:spPr>
        <a:xfrm>
          <a:off x="4699138" y="2721287"/>
          <a:ext cx="3196585" cy="380368"/>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Transport</a:t>
          </a:r>
          <a:endParaRPr lang="en-US" sz="2200" b="1" kern="1200" dirty="0"/>
        </a:p>
      </dsp:txBody>
      <dsp:txXfrm>
        <a:off x="4710279" y="2732428"/>
        <a:ext cx="3174303" cy="358086"/>
      </dsp:txXfrm>
    </dsp:sp>
    <dsp:sp modelId="{0DC654F9-1979-4B99-A144-F31E22D82AA2}">
      <dsp:nvSpPr>
        <dsp:cNvPr id="0" name=""/>
        <dsp:cNvSpPr/>
      </dsp:nvSpPr>
      <dsp:spPr>
        <a:xfrm>
          <a:off x="4699138" y="3184043"/>
          <a:ext cx="3196585" cy="374343"/>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Internet</a:t>
          </a:r>
          <a:endParaRPr lang="en-US" sz="2200" b="1" kern="1200" dirty="0"/>
        </a:p>
      </dsp:txBody>
      <dsp:txXfrm>
        <a:off x="4710102" y="3195007"/>
        <a:ext cx="3174657" cy="352415"/>
      </dsp:txXfrm>
    </dsp:sp>
    <dsp:sp modelId="{993EE067-F68B-49C2-A39C-F84432D65A98}">
      <dsp:nvSpPr>
        <dsp:cNvPr id="0" name=""/>
        <dsp:cNvSpPr/>
      </dsp:nvSpPr>
      <dsp:spPr>
        <a:xfrm>
          <a:off x="4699138" y="3640774"/>
          <a:ext cx="3196585" cy="773230"/>
        </a:xfrm>
        <a:prstGeom prst="roundRect">
          <a:avLst>
            <a:gd name="adj" fmla="val 10000"/>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b="1" kern="1200" dirty="0" smtClean="0"/>
            <a:t>Network Access</a:t>
          </a:r>
          <a:endParaRPr lang="en-US" sz="2200" b="1" kern="1200" dirty="0"/>
        </a:p>
      </dsp:txBody>
      <dsp:txXfrm>
        <a:off x="4721785" y="3663421"/>
        <a:ext cx="3151291" cy="7279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Application</a:t>
          </a:r>
          <a:endParaRPr lang="en-US" sz="2200" b="1" kern="1200" dirty="0">
            <a:solidFill>
              <a:schemeClr val="bg1">
                <a:lumMod val="65000"/>
              </a:schemeClr>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Network</a:t>
          </a:r>
          <a:endParaRPr lang="en-US" sz="2200" b="1" kern="1200" dirty="0">
            <a:solidFill>
              <a:schemeClr val="accent6"/>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Data Link</a:t>
          </a:r>
          <a:endParaRPr lang="en-US" sz="2200" b="1" kern="1200" dirty="0">
            <a:solidFill>
              <a:schemeClr val="accent6"/>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Application</a:t>
          </a:r>
          <a:endParaRPr lang="en-US" sz="2200" b="1" kern="1200" dirty="0">
            <a:solidFill>
              <a:schemeClr val="accent6"/>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Network</a:t>
          </a:r>
          <a:endParaRPr lang="en-US" sz="2200" b="1" kern="1200" dirty="0">
            <a:solidFill>
              <a:schemeClr val="bg1">
                <a:lumMod val="65000"/>
              </a:schemeClr>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Data Link</a:t>
          </a:r>
          <a:endParaRPr lang="en-US" sz="2200" b="1" kern="1200" dirty="0">
            <a:solidFill>
              <a:schemeClr val="bg1">
                <a:lumMod val="65000"/>
              </a:schemeClr>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Application</a:t>
          </a:r>
          <a:endParaRPr lang="en-US" sz="2200" b="1" kern="1200" dirty="0">
            <a:solidFill>
              <a:schemeClr val="accent6"/>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Network</a:t>
          </a:r>
          <a:endParaRPr lang="en-US" sz="2200" b="1" kern="1200" dirty="0">
            <a:solidFill>
              <a:schemeClr val="bg1">
                <a:lumMod val="65000"/>
              </a:schemeClr>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Data Link</a:t>
          </a:r>
          <a:endParaRPr lang="en-US" sz="2200" b="1" kern="1200" dirty="0">
            <a:solidFill>
              <a:schemeClr val="bg1">
                <a:lumMod val="65000"/>
              </a:schemeClr>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08CAC-6F30-47B0-9E77-5557CB605035}">
      <dsp:nvSpPr>
        <dsp:cNvPr id="0" name=""/>
        <dsp:cNvSpPr/>
      </dsp:nvSpPr>
      <dsp:spPr>
        <a:xfrm rot="10800000">
          <a:off x="731046" y="4717"/>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Application</a:t>
          </a:r>
          <a:endParaRPr lang="en-US" sz="2200" b="1" kern="1200" dirty="0">
            <a:solidFill>
              <a:schemeClr val="bg1">
                <a:lumMod val="65000"/>
              </a:schemeClr>
            </a:solidFill>
          </a:endParaRPr>
        </a:p>
      </dsp:txBody>
      <dsp:txXfrm rot="10800000">
        <a:off x="879757" y="4717"/>
        <a:ext cx="2163244" cy="594845"/>
      </dsp:txXfrm>
    </dsp:sp>
    <dsp:sp modelId="{F3B2B41A-3461-4F12-9A99-EFFF4794953B}">
      <dsp:nvSpPr>
        <dsp:cNvPr id="0" name=""/>
        <dsp:cNvSpPr/>
      </dsp:nvSpPr>
      <dsp:spPr>
        <a:xfrm>
          <a:off x="433623" y="4717"/>
          <a:ext cx="594845" cy="5948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5A25BF9-42F9-4B71-A594-548CB03F224C}">
      <dsp:nvSpPr>
        <dsp:cNvPr id="0" name=""/>
        <dsp:cNvSpPr/>
      </dsp:nvSpPr>
      <dsp:spPr>
        <a:xfrm rot="10800000">
          <a:off x="731046" y="777128"/>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Presentation</a:t>
          </a:r>
          <a:endParaRPr lang="en-US" sz="2200" b="1" kern="1200" dirty="0">
            <a:solidFill>
              <a:schemeClr val="bg1">
                <a:lumMod val="65000"/>
              </a:schemeClr>
            </a:solidFill>
          </a:endParaRPr>
        </a:p>
      </dsp:txBody>
      <dsp:txXfrm rot="10800000">
        <a:off x="879757" y="777128"/>
        <a:ext cx="2163244" cy="594845"/>
      </dsp:txXfrm>
    </dsp:sp>
    <dsp:sp modelId="{A7940461-9D89-4CE9-B60B-90BE0234AF11}">
      <dsp:nvSpPr>
        <dsp:cNvPr id="0" name=""/>
        <dsp:cNvSpPr/>
      </dsp:nvSpPr>
      <dsp:spPr>
        <a:xfrm>
          <a:off x="433623" y="777128"/>
          <a:ext cx="594845" cy="59484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F1D41DD-E6B2-48FC-9624-6AF7F36014DC}">
      <dsp:nvSpPr>
        <dsp:cNvPr id="0" name=""/>
        <dsp:cNvSpPr/>
      </dsp:nvSpPr>
      <dsp:spPr>
        <a:xfrm rot="10800000">
          <a:off x="731046" y="1549540"/>
          <a:ext cx="2311955" cy="594845"/>
        </a:xfrm>
        <a:prstGeom prst="homePlate">
          <a:avLst/>
        </a:prstGeom>
        <a:solidFill>
          <a:schemeClr val="tx2">
            <a:lumMod val="60000"/>
            <a:lumOff val="4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Session</a:t>
          </a:r>
          <a:endParaRPr lang="en-US" sz="2200" b="1" kern="1200" dirty="0">
            <a:solidFill>
              <a:schemeClr val="bg1">
                <a:lumMod val="65000"/>
              </a:schemeClr>
            </a:solidFill>
          </a:endParaRPr>
        </a:p>
      </dsp:txBody>
      <dsp:txXfrm rot="10800000">
        <a:off x="879757" y="1549540"/>
        <a:ext cx="2163244" cy="594845"/>
      </dsp:txXfrm>
    </dsp:sp>
    <dsp:sp modelId="{CC0F48A4-E9AF-45A0-8115-6EF96EB77814}">
      <dsp:nvSpPr>
        <dsp:cNvPr id="0" name=""/>
        <dsp:cNvSpPr/>
      </dsp:nvSpPr>
      <dsp:spPr>
        <a:xfrm>
          <a:off x="433623" y="1549540"/>
          <a:ext cx="594845" cy="59484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05A2EFBB-296C-471A-8F22-5FE03A36549B}">
      <dsp:nvSpPr>
        <dsp:cNvPr id="0" name=""/>
        <dsp:cNvSpPr/>
      </dsp:nvSpPr>
      <dsp:spPr>
        <a:xfrm rot="10800000">
          <a:off x="731046" y="2321952"/>
          <a:ext cx="2311955" cy="594845"/>
        </a:xfrm>
        <a:prstGeom prst="homePlate">
          <a:avLst/>
        </a:prstGeom>
        <a:solidFill>
          <a:schemeClr val="accent5">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Transport</a:t>
          </a:r>
          <a:endParaRPr lang="en-US" sz="2200" b="1" kern="1200" dirty="0">
            <a:solidFill>
              <a:schemeClr val="bg1">
                <a:lumMod val="65000"/>
              </a:schemeClr>
            </a:solidFill>
          </a:endParaRPr>
        </a:p>
      </dsp:txBody>
      <dsp:txXfrm rot="10800000">
        <a:off x="879757" y="2321952"/>
        <a:ext cx="2163244" cy="594845"/>
      </dsp:txXfrm>
    </dsp:sp>
    <dsp:sp modelId="{A67387B9-8179-48A7-9AC2-C08AEB4E6302}">
      <dsp:nvSpPr>
        <dsp:cNvPr id="0" name=""/>
        <dsp:cNvSpPr/>
      </dsp:nvSpPr>
      <dsp:spPr>
        <a:xfrm>
          <a:off x="433623" y="2321952"/>
          <a:ext cx="594845" cy="594845"/>
        </a:xfrm>
        <a:prstGeom prst="ellipse">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70F75F8A-F263-4690-A35E-16BA81C541B0}">
      <dsp:nvSpPr>
        <dsp:cNvPr id="0" name=""/>
        <dsp:cNvSpPr/>
      </dsp:nvSpPr>
      <dsp:spPr>
        <a:xfrm rot="10800000">
          <a:off x="731046" y="3094363"/>
          <a:ext cx="2311955" cy="594845"/>
        </a:xfrm>
        <a:prstGeom prst="homePlate">
          <a:avLst/>
        </a:prstGeom>
        <a:solidFill>
          <a:schemeClr val="tx2">
            <a:lumMod val="75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accent6"/>
              </a:solidFill>
            </a:rPr>
            <a:t>Network</a:t>
          </a:r>
          <a:endParaRPr lang="en-US" sz="2200" b="1" kern="1200" dirty="0">
            <a:solidFill>
              <a:schemeClr val="accent6"/>
            </a:solidFill>
          </a:endParaRPr>
        </a:p>
      </dsp:txBody>
      <dsp:txXfrm rot="10800000">
        <a:off x="879757" y="3094363"/>
        <a:ext cx="2163244" cy="594845"/>
      </dsp:txXfrm>
    </dsp:sp>
    <dsp:sp modelId="{7FEA462E-4C58-4850-937E-2F44C191377D}">
      <dsp:nvSpPr>
        <dsp:cNvPr id="0" name=""/>
        <dsp:cNvSpPr/>
      </dsp:nvSpPr>
      <dsp:spPr>
        <a:xfrm>
          <a:off x="433623" y="3094363"/>
          <a:ext cx="594845" cy="594845"/>
        </a:xfrm>
        <a:prstGeom prst="ellipse">
          <a:avLst/>
        </a:prstGeom>
        <a:blipFill rotWithShape="0">
          <a:blip xmlns:r="http://schemas.openxmlformats.org/officeDocument/2006/relationships" r:embed="rId5"/>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FC704FA-65D0-4757-8F24-35F869614A4B}">
      <dsp:nvSpPr>
        <dsp:cNvPr id="0" name=""/>
        <dsp:cNvSpPr/>
      </dsp:nvSpPr>
      <dsp:spPr>
        <a:xfrm rot="10800000">
          <a:off x="731046" y="3866775"/>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Data Link</a:t>
          </a:r>
          <a:endParaRPr lang="en-US" sz="2200" b="1" kern="1200" dirty="0">
            <a:solidFill>
              <a:schemeClr val="bg1">
                <a:lumMod val="65000"/>
              </a:schemeClr>
            </a:solidFill>
          </a:endParaRPr>
        </a:p>
      </dsp:txBody>
      <dsp:txXfrm rot="10800000">
        <a:off x="879757" y="3866775"/>
        <a:ext cx="2163244" cy="594845"/>
      </dsp:txXfrm>
    </dsp:sp>
    <dsp:sp modelId="{9ACEA9E9-C234-4B69-A963-713092E385A1}">
      <dsp:nvSpPr>
        <dsp:cNvPr id="0" name=""/>
        <dsp:cNvSpPr/>
      </dsp:nvSpPr>
      <dsp:spPr>
        <a:xfrm>
          <a:off x="433623" y="3866775"/>
          <a:ext cx="594845" cy="594845"/>
        </a:xfrm>
        <a:prstGeom prst="ellipse">
          <a:avLst/>
        </a:prstGeom>
        <a:blipFill rotWithShape="0">
          <a:blip xmlns:r="http://schemas.openxmlformats.org/officeDocument/2006/relationships" r:embed="rId6"/>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DA13F3E4-4262-4D3A-8C2A-B100A7736C16}">
      <dsp:nvSpPr>
        <dsp:cNvPr id="0" name=""/>
        <dsp:cNvSpPr/>
      </dsp:nvSpPr>
      <dsp:spPr>
        <a:xfrm rot="10800000">
          <a:off x="731046" y="4639187"/>
          <a:ext cx="2311955" cy="594845"/>
        </a:xfrm>
        <a:prstGeom prst="homePlate">
          <a:avLst/>
        </a:prstGeom>
        <a:solidFill>
          <a:schemeClr val="tx2">
            <a:lumMod val="5000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62310" tIns="83820" rIns="156464" bIns="8382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lumMod val="65000"/>
                </a:schemeClr>
              </a:solidFill>
            </a:rPr>
            <a:t>Physical</a:t>
          </a:r>
          <a:endParaRPr lang="en-US" sz="2200" b="1" kern="1200" dirty="0">
            <a:solidFill>
              <a:schemeClr val="bg1">
                <a:lumMod val="65000"/>
              </a:schemeClr>
            </a:solidFill>
          </a:endParaRPr>
        </a:p>
      </dsp:txBody>
      <dsp:txXfrm rot="10800000">
        <a:off x="879757" y="4639187"/>
        <a:ext cx="2163244" cy="594845"/>
      </dsp:txXfrm>
    </dsp:sp>
    <dsp:sp modelId="{2CC9A8C3-7A6E-4F4E-B1F6-CFDAD09474A1}">
      <dsp:nvSpPr>
        <dsp:cNvPr id="0" name=""/>
        <dsp:cNvSpPr/>
      </dsp:nvSpPr>
      <dsp:spPr>
        <a:xfrm>
          <a:off x="433623" y="4639187"/>
          <a:ext cx="594845" cy="594845"/>
        </a:xfrm>
        <a:prstGeom prst="ellipse">
          <a:avLst/>
        </a:prstGeom>
        <a:blipFill rotWithShape="0">
          <a:blip xmlns:r="http://schemas.openxmlformats.org/officeDocument/2006/relationships" r:embed="rId7"/>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Times New Roman" pitchFamily="18" charset="0"/>
                <a:cs typeface="+mn-cs"/>
              </a:defRPr>
            </a:lvl1pPr>
          </a:lstStyle>
          <a:p>
            <a:pPr>
              <a:defRPr/>
            </a:pPr>
            <a:endParaRPr lang="en-US" dirty="0"/>
          </a:p>
        </p:txBody>
      </p:sp>
      <p:sp>
        <p:nvSpPr>
          <p:cNvPr id="50179"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Times New Roman" pitchFamily="18" charset="0"/>
                <a:cs typeface="+mn-cs"/>
              </a:defRPr>
            </a:lvl1pPr>
          </a:lstStyle>
          <a:p>
            <a:pPr>
              <a:defRPr/>
            </a:pPr>
            <a:fld id="{65AEE17F-FB77-4469-8DAF-E4A83A630373}" type="datetime1">
              <a:rPr lang="en-US"/>
              <a:pPr>
                <a:defRPr/>
              </a:pPr>
              <a:t>4/1/2016</a:t>
            </a:fld>
            <a:endParaRPr lang="en-US" dirty="0"/>
          </a:p>
        </p:txBody>
      </p:sp>
      <p:sp>
        <p:nvSpPr>
          <p:cNvPr id="50180"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Times New Roman" pitchFamily="18" charset="0"/>
                <a:cs typeface="+mn-cs"/>
              </a:defRPr>
            </a:lvl1pPr>
          </a:lstStyle>
          <a:p>
            <a:pPr>
              <a:defRPr/>
            </a:pPr>
            <a:r>
              <a:rPr lang="en-US" dirty="0"/>
              <a:t>(c) ITT Educational Services, Inc.</a:t>
            </a:r>
          </a:p>
        </p:txBody>
      </p:sp>
      <p:sp>
        <p:nvSpPr>
          <p:cNvPr id="50181"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atin typeface="Times New Roman" pitchFamily="18" charset="0"/>
                <a:cs typeface="+mn-cs"/>
              </a:defRPr>
            </a:lvl1pPr>
          </a:lstStyle>
          <a:p>
            <a:pPr>
              <a:defRPr/>
            </a:pPr>
            <a:fld id="{016B4398-4901-404D-889D-9ACC863F7102}" type="slidenum">
              <a:rPr lang="en-US"/>
              <a:pPr>
                <a:defRPr/>
              </a:pPr>
              <a:t>‹#›</a:t>
            </a:fld>
            <a:endParaRPr lang="en-US" dirty="0"/>
          </a:p>
        </p:txBody>
      </p:sp>
    </p:spTree>
    <p:extLst>
      <p:ext uri="{BB962C8B-B14F-4D97-AF65-F5344CB8AC3E}">
        <p14:creationId xmlns:p14="http://schemas.microsoft.com/office/powerpoint/2010/main" val="13369332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Times New Roman" pitchFamily="18"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Times New Roman" pitchFamily="18" charset="0"/>
                <a:cs typeface="+mn-cs"/>
              </a:defRPr>
            </a:lvl1pPr>
          </a:lstStyle>
          <a:p>
            <a:pPr>
              <a:defRPr/>
            </a:pPr>
            <a:fld id="{F79F6432-EE03-411F-A6AC-E8AC33589939}" type="datetime1">
              <a:rPr lang="en-US"/>
              <a:pPr>
                <a:defRPr/>
              </a:pPr>
              <a:t>4/1/2016</a:t>
            </a:fld>
            <a:endParaRPr lang="en-US" dirty="0"/>
          </a:p>
        </p:txBody>
      </p:sp>
      <p:sp>
        <p:nvSpPr>
          <p:cNvPr id="512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3450" y="4416425"/>
            <a:ext cx="514350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Times New Roman" pitchFamily="18" charset="0"/>
                <a:cs typeface="+mn-cs"/>
              </a:defRPr>
            </a:lvl1pPr>
          </a:lstStyle>
          <a:p>
            <a:pPr>
              <a:defRPr/>
            </a:pPr>
            <a:r>
              <a:rPr lang="en-US" dirty="0"/>
              <a:t>(c) ITT Educational Services, Inc.</a:t>
            </a:r>
          </a:p>
        </p:txBody>
      </p:sp>
      <p:sp>
        <p:nvSpPr>
          <p:cNvPr id="6151"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atin typeface="Times New Roman" pitchFamily="18" charset="0"/>
                <a:cs typeface="+mn-cs"/>
              </a:defRPr>
            </a:lvl1pPr>
          </a:lstStyle>
          <a:p>
            <a:pPr>
              <a:defRPr/>
            </a:pPr>
            <a:fld id="{26C8D343-9413-4FD7-97ED-C2F223CDC3A9}" type="slidenum">
              <a:rPr lang="en-US"/>
              <a:pPr>
                <a:defRPr/>
              </a:pPr>
              <a:t>‹#›</a:t>
            </a:fld>
            <a:endParaRPr lang="en-US" dirty="0"/>
          </a:p>
        </p:txBody>
      </p:sp>
    </p:spTree>
    <p:extLst>
      <p:ext uri="{BB962C8B-B14F-4D97-AF65-F5344CB8AC3E}">
        <p14:creationId xmlns:p14="http://schemas.microsoft.com/office/powerpoint/2010/main" val="1303065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p>
            <a:pPr defTabSz="931863"/>
            <a:fld id="{4128FDEE-673A-4362-86D2-4CBDA7BD553C}" type="slidenum">
              <a:rPr lang="en-US" smtClean="0">
                <a:cs typeface="Arial" charset="0"/>
              </a:rPr>
              <a:pPr defTabSz="931863"/>
              <a:t>1</a:t>
            </a:fld>
            <a:endParaRPr lang="en-US" dirty="0" smtClean="0">
              <a:cs typeface="Arial" charset="0"/>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RFC 792 Internet Control Message Protocol (http://tools.ietf.org/html/rfc792)</a:t>
            </a:r>
          </a:p>
          <a:p>
            <a:pPr marL="171450" indent="-171450">
              <a:buFont typeface="Arial" pitchFamily="34" charset="0"/>
              <a:buChar char="•"/>
            </a:pP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15</a:t>
            </a:fld>
            <a:endParaRPr lang="en-US" dirty="0"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RFC 791 Internet Protocol (http://tools.ietf.org/html/rfc791)</a:t>
            </a:r>
          </a:p>
          <a:p>
            <a:pPr marL="171450" indent="-171450">
              <a:buFont typeface="Arial" pitchFamily="34" charset="0"/>
              <a:buChar char="•"/>
            </a:pP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16</a:t>
            </a:fld>
            <a:endParaRPr lang="en-US" dirty="0"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RFC 4301 Security Architecture for the Internet Protocol (http://tools.ietf.org/html/rfc4301)</a:t>
            </a:r>
          </a:p>
          <a:p>
            <a:pPr marL="171450" indent="-171450">
              <a:buFont typeface="Arial" pitchFamily="34" charset="0"/>
              <a:buChar char="•"/>
            </a:pP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17</a:t>
            </a:fld>
            <a:endParaRPr lang="en-US" dirty="0"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RFC 2571 An Architecture for Describing SNMP Management Frameworks (http://www.ietf.org/rfc/rfc2571)</a:t>
            </a:r>
          </a:p>
          <a:p>
            <a:pPr marL="171450" indent="-171450">
              <a:buFont typeface="Arial" pitchFamily="34" charset="0"/>
              <a:buChar char="•"/>
            </a:pPr>
            <a:r>
              <a:rPr lang="en-US" dirty="0" smtClean="0"/>
              <a:t>Instructor should note the difference between a “network application” and the “application layer”</a:t>
            </a:r>
          </a:p>
          <a:p>
            <a:pPr marL="171450" indent="-171450">
              <a:buFont typeface="Arial" pitchFamily="34" charset="0"/>
              <a:buChar char="•"/>
            </a:pPr>
            <a:r>
              <a:rPr lang="en-US" dirty="0" smtClean="0"/>
              <a:t>A</a:t>
            </a:r>
            <a:r>
              <a:rPr lang="en-US" baseline="0" dirty="0" smtClean="0"/>
              <a:t> network application is a software program that uses a client-server architecture.</a:t>
            </a:r>
          </a:p>
          <a:p>
            <a:pPr marL="171450" indent="-171450">
              <a:buFont typeface="Arial" pitchFamily="34" charset="0"/>
              <a:buChar char="•"/>
            </a:pPr>
            <a:r>
              <a:rPr lang="en-US" baseline="0" dirty="0" smtClean="0"/>
              <a:t>SNMP is a protocol used with network management applications.</a:t>
            </a:r>
            <a:endParaRPr lang="en-US" dirty="0" smtClean="0"/>
          </a:p>
          <a:p>
            <a:pPr marL="171450" indent="-171450">
              <a:buFont typeface="Arial" pitchFamily="34" charset="0"/>
              <a:buChar char="•"/>
            </a:pPr>
            <a:r>
              <a:rPr lang="en-US" dirty="0" smtClean="0"/>
              <a:t>The Application</a:t>
            </a:r>
            <a:r>
              <a:rPr lang="en-US" baseline="0" dirty="0" smtClean="0"/>
              <a:t> Layer interacts directly with software that utilizes network communication. Services include</a:t>
            </a:r>
          </a:p>
          <a:p>
            <a:pPr marL="628650" lvl="1" indent="-171450">
              <a:buFont typeface="Arial" pitchFamily="34" charset="0"/>
              <a:buChar char="•"/>
            </a:pPr>
            <a:r>
              <a:rPr lang="en-US" baseline="0" dirty="0" smtClean="0"/>
              <a:t>Resource availability</a:t>
            </a:r>
          </a:p>
          <a:p>
            <a:pPr marL="628650" lvl="1" indent="-171450">
              <a:buFont typeface="Arial" pitchFamily="34" charset="0"/>
              <a:buChar char="•"/>
            </a:pPr>
            <a:r>
              <a:rPr lang="en-US" baseline="0" dirty="0" smtClean="0"/>
              <a:t>Synchronizing communication</a:t>
            </a:r>
          </a:p>
          <a:p>
            <a:pPr marL="628650" lvl="1" indent="-171450">
              <a:buFont typeface="Arial" pitchFamily="34" charset="0"/>
              <a:buChar char="•"/>
            </a:pPr>
            <a:r>
              <a:rPr lang="en-US" baseline="0" dirty="0" smtClean="0"/>
              <a:t>Identification and authentication of communication partners</a:t>
            </a:r>
          </a:p>
          <a:p>
            <a:pPr marL="628650" lvl="1" indent="-171450">
              <a:buFont typeface="Arial" pitchFamily="34" charset="0"/>
              <a:buChar char="•"/>
            </a:pPr>
            <a:endParaRPr lang="en-US" baseline="0"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18</a:t>
            </a:fld>
            <a:endParaRPr lang="en-US" dirty="0"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US" dirty="0" smtClean="0"/>
              <a:t>Instructor should draw attention to the difference between a Layer</a:t>
            </a:r>
            <a:r>
              <a:rPr lang="en-US" baseline="0" dirty="0" smtClean="0"/>
              <a:t> </a:t>
            </a:r>
            <a:r>
              <a:rPr lang="en-US" dirty="0" smtClean="0"/>
              <a:t>2</a:t>
            </a:r>
            <a:r>
              <a:rPr lang="en-US" baseline="0" dirty="0" smtClean="0"/>
              <a:t> </a:t>
            </a:r>
            <a:r>
              <a:rPr lang="en-US" dirty="0" smtClean="0"/>
              <a:t>switched network</a:t>
            </a:r>
            <a:r>
              <a:rPr lang="en-US" baseline="0" dirty="0" smtClean="0"/>
              <a:t> device (including switched hubs) and a Layer 1 hub in capturing packet traces (</a:t>
            </a:r>
            <a:r>
              <a:rPr lang="en-US" b="1" baseline="0" dirty="0" smtClean="0"/>
              <a:t>sniffing</a:t>
            </a:r>
            <a:r>
              <a:rPr lang="en-US" baseline="0" dirty="0" smtClean="0"/>
              <a:t> network traffic).</a:t>
            </a:r>
          </a:p>
          <a:p>
            <a:endParaRPr lang="en-US" baseline="0" dirty="0" smtClean="0"/>
          </a:p>
          <a:p>
            <a:r>
              <a:rPr lang="en-US" baseline="0" dirty="0" smtClean="0"/>
              <a:t>Hubs can be used in conjunction with promiscuous-mode network drivers to allow capture between two endpoint devices (computers A and B) external to the packet-capturing device (computer C). Lacking promiscuous-mode and connection to a hub or to the monitor port on a switched device, sniffing a TCP/IP network connection will only capture:</a:t>
            </a:r>
          </a:p>
          <a:p>
            <a:endParaRPr lang="en-US" baseline="0" dirty="0" smtClean="0"/>
          </a:p>
          <a:p>
            <a:pPr marL="171450" indent="-171450">
              <a:buFont typeface="Arial" pitchFamily="34" charset="0"/>
              <a:buChar char="•"/>
            </a:pPr>
            <a:r>
              <a:rPr lang="en-US" b="1" baseline="0" dirty="0" smtClean="0"/>
              <a:t>Packets </a:t>
            </a:r>
            <a:r>
              <a:rPr lang="en-US" b="0" baseline="0" dirty="0" smtClean="0"/>
              <a:t>sent</a:t>
            </a:r>
            <a:r>
              <a:rPr lang="en-US" b="1" baseline="0" dirty="0" smtClean="0"/>
              <a:t> from the network device itself</a:t>
            </a:r>
          </a:p>
          <a:p>
            <a:pPr marL="171450" indent="-171450">
              <a:buFont typeface="Arial" pitchFamily="34" charset="0"/>
              <a:buChar char="•"/>
            </a:pPr>
            <a:r>
              <a:rPr lang="en-US" b="1" baseline="0" dirty="0" smtClean="0"/>
              <a:t>Unicast</a:t>
            </a:r>
            <a:r>
              <a:rPr lang="en-US" baseline="0" dirty="0" smtClean="0"/>
              <a:t> packets sent to its </a:t>
            </a:r>
            <a:r>
              <a:rPr lang="en-US" b="1" baseline="0" dirty="0" smtClean="0"/>
              <a:t>MAC</a:t>
            </a:r>
            <a:r>
              <a:rPr lang="en-US" baseline="0" dirty="0" smtClean="0"/>
              <a:t> address</a:t>
            </a:r>
          </a:p>
          <a:p>
            <a:pPr marL="171450" indent="-171450">
              <a:buFont typeface="Arial" pitchFamily="34" charset="0"/>
              <a:buChar char="•"/>
            </a:pPr>
            <a:r>
              <a:rPr lang="en-US" b="1" baseline="0" dirty="0" smtClean="0"/>
              <a:t>Broadcast</a:t>
            </a:r>
            <a:r>
              <a:rPr lang="en-US" b="0" baseline="0" dirty="0" smtClean="0"/>
              <a:t> and </a:t>
            </a:r>
            <a:r>
              <a:rPr lang="en-US" b="1" baseline="0" dirty="0" smtClean="0"/>
              <a:t>unicast</a:t>
            </a:r>
            <a:r>
              <a:rPr lang="en-US" baseline="0" dirty="0" smtClean="0"/>
              <a:t> packets sent to its </a:t>
            </a:r>
            <a:r>
              <a:rPr lang="en-US" b="1" baseline="0" dirty="0" smtClean="0"/>
              <a:t>IP</a:t>
            </a:r>
            <a:r>
              <a:rPr lang="en-US" baseline="0" dirty="0" smtClean="0"/>
              <a:t> address</a:t>
            </a:r>
          </a:p>
          <a:p>
            <a:pPr marL="171450" indent="-171450">
              <a:buFont typeface="Arial" pitchFamily="34" charset="0"/>
              <a:buChar char="•"/>
            </a:pPr>
            <a:r>
              <a:rPr lang="en-US" b="1" baseline="0" dirty="0" smtClean="0"/>
              <a:t>Multicast</a:t>
            </a:r>
            <a:r>
              <a:rPr lang="en-US" baseline="0" dirty="0" smtClean="0"/>
              <a:t> packets sent to the </a:t>
            </a:r>
            <a:r>
              <a:rPr lang="en-US" b="1" baseline="0" dirty="0" smtClean="0"/>
              <a:t>local network segment</a:t>
            </a:r>
            <a:endParaRPr lang="en-US" baseline="0" dirty="0" smtClean="0"/>
          </a:p>
          <a:p>
            <a:pPr marL="171450" indent="-171450">
              <a:buFont typeface="Arial" pitchFamily="34" charset="0"/>
              <a:buChar char="•"/>
            </a:pPr>
            <a:endParaRPr lang="en-US" baseline="0" dirty="0" smtClean="0"/>
          </a:p>
          <a:p>
            <a:pPr marL="0" indent="0">
              <a:buFont typeface="Arial" pitchFamily="34" charset="0"/>
              <a:buNone/>
            </a:pPr>
            <a:r>
              <a:rPr lang="en-US" dirty="0" smtClean="0"/>
              <a:t>Instructor should review</a:t>
            </a:r>
            <a:r>
              <a:rPr lang="en-US" baseline="0" dirty="0" smtClean="0"/>
              <a:t> the purpose and functions of a TCP/IP packet sniffer and traffic analyzer, noting that both functions can be combined as in the WireShark application that will be used in the lab. Although analysis can occur in real-time, the volume of data being captured can overwhelm systems resources for live analysis. Typically, a packet capture is performed and then analysis follows using a saved trace – to be covered later in this lesson.</a:t>
            </a: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25</a:t>
            </a:fld>
            <a:endParaRPr lang="en-US" dirty="0"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packet entries in WireShark </a:t>
            </a:r>
            <a:r>
              <a:rPr lang="en-US" baseline="0" dirty="0" smtClean="0"/>
              <a:t>are decoded to reveal</a:t>
            </a:r>
            <a:r>
              <a:rPr lang="en-US" dirty="0" smtClean="0"/>
              <a:t> details such as endpoint</a:t>
            </a:r>
            <a:r>
              <a:rPr lang="en-US" baseline="0" dirty="0" smtClean="0"/>
              <a:t> addresses and ports, protocols in use, frames within multi-packet communications, and individual packet data payloads. Discuss the use of non-standard ports when an attacker wishes to conceal their activity, such as by running an FTP server on port 16000. Note that protocol analyzers can group related frames from the same network transaction during analysis, although this can slow real-time data analysis.</a:t>
            </a:r>
            <a:endParaRPr lang="en-US" dirty="0"/>
          </a:p>
        </p:txBody>
      </p:sp>
      <p:sp>
        <p:nvSpPr>
          <p:cNvPr id="4" name="Date Placeholder 3"/>
          <p:cNvSpPr>
            <a:spLocks noGrp="1"/>
          </p:cNvSpPr>
          <p:nvPr>
            <p:ph type="dt" idx="10"/>
          </p:nvPr>
        </p:nvSpPr>
        <p:spPr/>
        <p:txBody>
          <a:bodyPr/>
          <a:lstStyle/>
          <a:p>
            <a:pPr>
              <a:defRPr/>
            </a:pPr>
            <a:fld id="{F79F6432-EE03-411F-A6AC-E8AC33589939}" type="datetime1">
              <a:rPr lang="en-US" smtClean="0"/>
              <a:pPr>
                <a:defRPr/>
              </a:pPr>
              <a:t>4/1/2016</a:t>
            </a:fld>
            <a:endParaRPr lang="en-US" dirty="0"/>
          </a:p>
        </p:txBody>
      </p:sp>
      <p:sp>
        <p:nvSpPr>
          <p:cNvPr id="5" name="Footer Placeholder 4"/>
          <p:cNvSpPr>
            <a:spLocks noGrp="1"/>
          </p:cNvSpPr>
          <p:nvPr>
            <p:ph type="ftr" sz="quarter" idx="11"/>
          </p:nvPr>
        </p:nvSpPr>
        <p:spPr/>
        <p:txBody>
          <a:bodyPr/>
          <a:lstStyle/>
          <a:p>
            <a:pPr>
              <a:defRPr/>
            </a:pPr>
            <a:r>
              <a:rPr lang="en-US" dirty="0" smtClean="0"/>
              <a:t>(c) ITT Educational Services, Inc.</a:t>
            </a:r>
            <a:endParaRPr lang="en-US" dirty="0"/>
          </a:p>
        </p:txBody>
      </p:sp>
      <p:sp>
        <p:nvSpPr>
          <p:cNvPr id="6" name="Slide Number Placeholder 5"/>
          <p:cNvSpPr>
            <a:spLocks noGrp="1"/>
          </p:cNvSpPr>
          <p:nvPr>
            <p:ph type="sldNum" sz="quarter" idx="12"/>
          </p:nvPr>
        </p:nvSpPr>
        <p:spPr/>
        <p:txBody>
          <a:bodyPr/>
          <a:lstStyle/>
          <a:p>
            <a:pPr>
              <a:defRPr/>
            </a:pPr>
            <a:fld id="{26C8D343-9413-4FD7-97ED-C2F223CDC3A9}" type="slidenum">
              <a:rPr lang="en-US" smtClean="0"/>
              <a:pPr>
                <a:defRPr/>
              </a:pPr>
              <a:t>26</a:t>
            </a:fld>
            <a:endParaRPr lang="en-US" dirty="0"/>
          </a:p>
        </p:txBody>
      </p:sp>
    </p:spTree>
    <p:extLst>
      <p:ext uri="{BB962C8B-B14F-4D97-AF65-F5344CB8AC3E}">
        <p14:creationId xmlns:p14="http://schemas.microsoft.com/office/powerpoint/2010/main" val="1922988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US" dirty="0" smtClean="0"/>
              <a:t>Instructor should discuss order of operations, including</a:t>
            </a:r>
            <a:r>
              <a:rPr lang="en-US" baseline="0" dirty="0" smtClean="0"/>
              <a:t> the need to load the capture application (WireShark here) and initiate the capture. Data transfer prior to and after the capture session will not be available for packet capture and review. It is worth noting that extended periods of monitoring can generate huge volumes of data, much of it “spam” due to the logging of normal inter-device and inter-service communications.</a:t>
            </a:r>
          </a:p>
          <a:p>
            <a:endParaRPr lang="en-US" baseline="0" dirty="0" smtClean="0"/>
          </a:p>
          <a:p>
            <a:r>
              <a:rPr lang="en-US" baseline="0" dirty="0" smtClean="0"/>
              <a:t>Limiting packet traces using filters should be mentioned, noting that anything excluded from the packet trace by filters </a:t>
            </a:r>
            <a:r>
              <a:rPr lang="en-US" b="1" baseline="0" dirty="0" smtClean="0"/>
              <a:t>during capture</a:t>
            </a:r>
            <a:r>
              <a:rPr lang="en-US" baseline="0" dirty="0" smtClean="0"/>
              <a:t> will be </a:t>
            </a:r>
            <a:r>
              <a:rPr lang="en-US" b="1" baseline="0" dirty="0" smtClean="0"/>
              <a:t>unavailable</a:t>
            </a:r>
            <a:r>
              <a:rPr lang="en-US" baseline="0" dirty="0" smtClean="0"/>
              <a:t> later, while filters used during </a:t>
            </a:r>
            <a:r>
              <a:rPr lang="en-US" b="1" baseline="0" dirty="0" smtClean="0"/>
              <a:t>analysis</a:t>
            </a:r>
            <a:r>
              <a:rPr lang="en-US" baseline="0" dirty="0" smtClean="0"/>
              <a:t> can be turned on or off as desired to highlight or identify different actions. This will be used in the lab to identify transactions by protocol.</a:t>
            </a:r>
          </a:p>
          <a:p>
            <a:endParaRPr lang="en-US" baseline="0" dirty="0" smtClean="0"/>
          </a:p>
          <a:p>
            <a:r>
              <a:rPr lang="en-US" baseline="0" dirty="0" smtClean="0"/>
              <a:t>Traces should be saved to prevent accidental loss through WireShark closure or crash, or by starting a new capture which can overwrite a previous unsaved trace.</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a:t>
            </a:r>
            <a:r>
              <a:rPr lang="en-US" baseline="0" dirty="0" smtClean="0"/>
              <a:t> instructor should note that packet capture and trace analysis can be performed concurrently, but are generally performed separately using previously-captured traces for analysis. Students should be reminded that filters applied during capture limit the packets available for trace analysis, while filters applied later during analysis are only a mechanism to limit displayed packets to a subset of the whole for ease of review.</a:t>
            </a:r>
            <a:endParaRPr lang="en-US" dirty="0" smtClean="0"/>
          </a:p>
          <a:p>
            <a:endParaRPr lang="en-US" dirty="0" smtClean="0"/>
          </a:p>
          <a:p>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27</a:t>
            </a:fld>
            <a:endParaRPr lang="en-US" dirty="0"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US" dirty="0" smtClean="0"/>
              <a:t>During</a:t>
            </a:r>
            <a:r>
              <a:rPr lang="en-US" baseline="0" dirty="0" smtClean="0"/>
              <a:t> the lab, the learners will be asked to identify and save filtered traces for each of the identified protocols (TCP, AR, CDP, DNS and DHCP) and will be guided to identify their own network operations during the packet capture (PING, TELNET, SSH, FTP, TFTP).</a:t>
            </a:r>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28</a:t>
            </a:fld>
            <a:endParaRPr lang="en-US" dirty="0"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r>
              <a:rPr lang="en-US" dirty="0" smtClean="0"/>
              <a:t>Instructor should engage learners to discuss both beneficial uses listed above and detrimental uses of packet sniffers.</a:t>
            </a:r>
            <a:r>
              <a:rPr lang="en-US" baseline="0" dirty="0" smtClean="0"/>
              <a:t> Examples for detrimental use</a:t>
            </a:r>
            <a:r>
              <a:rPr lang="en-US" dirty="0" smtClean="0"/>
              <a:t> include interception of unencrypted logon actions</a:t>
            </a:r>
            <a:r>
              <a:rPr lang="en-US" baseline="0" dirty="0" smtClean="0"/>
              <a:t> (example: FTP) and man-in-the-middle attacks intercepting and modifying data during transmission between endpoints.</a:t>
            </a:r>
            <a:endParaRPr lang="en-US" dirty="0" smtClean="0"/>
          </a:p>
        </p:txBody>
      </p:sp>
      <p:sp>
        <p:nvSpPr>
          <p:cNvPr id="24579" name="Date Placeholder 3"/>
          <p:cNvSpPr>
            <a:spLocks noGrp="1"/>
          </p:cNvSpPr>
          <p:nvPr>
            <p:ph type="dt" sz="quarter" idx="1"/>
          </p:nvPr>
        </p:nvSpPr>
        <p:spPr>
          <a:noFill/>
        </p:spPr>
        <p:txBody>
          <a:bodyPr/>
          <a:lstStyle/>
          <a:p>
            <a:pPr defTabSz="931863"/>
            <a:fld id="{21B97AE4-8DED-4ED5-8D32-96A04F4185C7}" type="datetime1">
              <a:rPr lang="en-US" smtClean="0">
                <a:cs typeface="Arial" charset="0"/>
              </a:rPr>
              <a:pPr defTabSz="931863"/>
              <a:t>4/1/2016</a:t>
            </a:fld>
            <a:endParaRPr lang="en-US" dirty="0" smtClean="0">
              <a:cs typeface="Arial" charset="0"/>
            </a:endParaRPr>
          </a:p>
        </p:txBody>
      </p:sp>
      <p:sp>
        <p:nvSpPr>
          <p:cNvPr id="2458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24581" name="Slide Number Placeholder 5"/>
          <p:cNvSpPr>
            <a:spLocks noGrp="1"/>
          </p:cNvSpPr>
          <p:nvPr>
            <p:ph type="sldNum" sz="quarter" idx="5"/>
          </p:nvPr>
        </p:nvSpPr>
        <p:spPr>
          <a:noFill/>
        </p:spPr>
        <p:txBody>
          <a:bodyPr/>
          <a:lstStyle/>
          <a:p>
            <a:pPr defTabSz="931863"/>
            <a:fld id="{D09D6641-AFFB-4D20-BFFD-6F82C1F0E65C}" type="slidenum">
              <a:rPr lang="en-US" smtClean="0">
                <a:cs typeface="Arial" charset="0"/>
              </a:rPr>
              <a:pPr defTabSz="931863"/>
              <a:t>29</a:t>
            </a:fld>
            <a:endParaRPr lang="en-US" dirty="0"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F79F6432-EE03-411F-A6AC-E8AC33589939}" type="datetime1">
              <a:rPr lang="en-US" smtClean="0"/>
              <a:pPr>
                <a:defRPr/>
              </a:pPr>
              <a:t>4/1/2016</a:t>
            </a:fld>
            <a:endParaRPr lang="en-US" dirty="0"/>
          </a:p>
        </p:txBody>
      </p:sp>
      <p:sp>
        <p:nvSpPr>
          <p:cNvPr id="5" name="Footer Placeholder 4"/>
          <p:cNvSpPr>
            <a:spLocks noGrp="1"/>
          </p:cNvSpPr>
          <p:nvPr>
            <p:ph type="ftr" sz="quarter" idx="11"/>
          </p:nvPr>
        </p:nvSpPr>
        <p:spPr/>
        <p:txBody>
          <a:bodyPr/>
          <a:lstStyle/>
          <a:p>
            <a:pPr>
              <a:defRPr/>
            </a:pPr>
            <a:r>
              <a:rPr lang="en-US" dirty="0" smtClean="0"/>
              <a:t>(c) ITT Educational Services, Inc.</a:t>
            </a:r>
            <a:endParaRPr lang="en-US" dirty="0"/>
          </a:p>
        </p:txBody>
      </p:sp>
      <p:sp>
        <p:nvSpPr>
          <p:cNvPr id="6" name="Slide Number Placeholder 5"/>
          <p:cNvSpPr>
            <a:spLocks noGrp="1"/>
          </p:cNvSpPr>
          <p:nvPr>
            <p:ph type="sldNum" sz="quarter" idx="12"/>
          </p:nvPr>
        </p:nvSpPr>
        <p:spPr/>
        <p:txBody>
          <a:bodyPr/>
          <a:lstStyle/>
          <a:p>
            <a:pPr>
              <a:defRPr/>
            </a:pPr>
            <a:fld id="{26C8D343-9413-4FD7-97ED-C2F223CDC3A9}" type="slidenum">
              <a:rPr lang="en-US" smtClean="0"/>
              <a:pPr>
                <a:defRPr/>
              </a:pPr>
              <a:t>30</a:t>
            </a:fld>
            <a:endParaRPr lang="en-US" dirty="0"/>
          </a:p>
        </p:txBody>
      </p:sp>
    </p:spTree>
    <p:extLst>
      <p:ext uri="{BB962C8B-B14F-4D97-AF65-F5344CB8AC3E}">
        <p14:creationId xmlns:p14="http://schemas.microsoft.com/office/powerpoint/2010/main" val="181921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p:spPr>
        <p:txBody>
          <a:bodyPr/>
          <a:lstStyle/>
          <a:p>
            <a:endParaRPr lang="en-US" dirty="0" smtClean="0">
              <a:latin typeface="Arial" charset="0"/>
            </a:endParaRPr>
          </a:p>
        </p:txBody>
      </p:sp>
      <p:sp>
        <p:nvSpPr>
          <p:cNvPr id="10243" name="Slide Number Placeholder 3"/>
          <p:cNvSpPr>
            <a:spLocks noGrp="1"/>
          </p:cNvSpPr>
          <p:nvPr>
            <p:ph type="sldNum" sz="quarter" idx="5"/>
          </p:nvPr>
        </p:nvSpPr>
        <p:spPr>
          <a:noFill/>
        </p:spPr>
        <p:txBody>
          <a:bodyPr/>
          <a:lstStyle/>
          <a:p>
            <a:pPr defTabSz="931863"/>
            <a:fld id="{09224CD5-A77F-4D35-89FB-5F3822BC5F50}" type="slidenum">
              <a:rPr lang="en-US" smtClean="0">
                <a:latin typeface="Arial" charset="0"/>
                <a:cs typeface="Arial" charset="0"/>
              </a:rPr>
              <a:pPr defTabSz="931863"/>
              <a:t>3</a:t>
            </a:fld>
            <a:endParaRPr lang="en-US" dirty="0"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instructor may</a:t>
            </a:r>
            <a:r>
              <a:rPr lang="en-US" baseline="0" dirty="0" smtClean="0"/>
              <a:t> wish to further engage learners by noting that the practices in this lesson also provide value to students in their upcoming lab assignment using WireShark in packet capture and analysis.</a:t>
            </a:r>
            <a:endParaRPr lang="en-US" dirty="0"/>
          </a:p>
        </p:txBody>
      </p:sp>
      <p:sp>
        <p:nvSpPr>
          <p:cNvPr id="4" name="Date Placeholder 3"/>
          <p:cNvSpPr>
            <a:spLocks noGrp="1"/>
          </p:cNvSpPr>
          <p:nvPr>
            <p:ph type="dt" idx="10"/>
          </p:nvPr>
        </p:nvSpPr>
        <p:spPr/>
        <p:txBody>
          <a:bodyPr/>
          <a:lstStyle/>
          <a:p>
            <a:pPr>
              <a:defRPr/>
            </a:pPr>
            <a:fld id="{F79F6432-EE03-411F-A6AC-E8AC33589939}" type="datetime1">
              <a:rPr lang="en-US" smtClean="0"/>
              <a:pPr>
                <a:defRPr/>
              </a:pPr>
              <a:t>4/1/2016</a:t>
            </a:fld>
            <a:endParaRPr lang="en-US" dirty="0"/>
          </a:p>
        </p:txBody>
      </p:sp>
      <p:sp>
        <p:nvSpPr>
          <p:cNvPr id="5" name="Footer Placeholder 4"/>
          <p:cNvSpPr>
            <a:spLocks noGrp="1"/>
          </p:cNvSpPr>
          <p:nvPr>
            <p:ph type="ftr" sz="quarter" idx="11"/>
          </p:nvPr>
        </p:nvSpPr>
        <p:spPr/>
        <p:txBody>
          <a:bodyPr/>
          <a:lstStyle/>
          <a:p>
            <a:pPr>
              <a:defRPr/>
            </a:pPr>
            <a:r>
              <a:rPr lang="en-US" dirty="0" smtClean="0"/>
              <a:t>(c) ITT Educational Services, Inc.</a:t>
            </a:r>
            <a:endParaRPr lang="en-US" dirty="0"/>
          </a:p>
        </p:txBody>
      </p:sp>
      <p:sp>
        <p:nvSpPr>
          <p:cNvPr id="6" name="Slide Number Placeholder 5"/>
          <p:cNvSpPr>
            <a:spLocks noGrp="1"/>
          </p:cNvSpPr>
          <p:nvPr>
            <p:ph type="sldNum" sz="quarter" idx="12"/>
          </p:nvPr>
        </p:nvSpPr>
        <p:spPr/>
        <p:txBody>
          <a:bodyPr/>
          <a:lstStyle/>
          <a:p>
            <a:pPr>
              <a:defRPr/>
            </a:pPr>
            <a:fld id="{26C8D343-9413-4FD7-97ED-C2F223CDC3A9}" type="slidenum">
              <a:rPr lang="en-US" smtClean="0"/>
              <a:pPr>
                <a:defRPr/>
              </a:pPr>
              <a:t>31</a:t>
            </a:fld>
            <a:endParaRPr lang="en-US" dirty="0"/>
          </a:p>
        </p:txBody>
      </p:sp>
    </p:spTree>
    <p:extLst>
      <p:ext uri="{BB962C8B-B14F-4D97-AF65-F5344CB8AC3E}">
        <p14:creationId xmlns:p14="http://schemas.microsoft.com/office/powerpoint/2010/main" val="1819219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6</a:t>
            </a:fld>
            <a:endParaRPr lang="en-US" dirty="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F79F6432-EE03-411F-A6AC-E8AC33589939}" type="datetime1">
              <a:rPr lang="en-US" smtClean="0"/>
              <a:pPr>
                <a:defRPr/>
              </a:pPr>
              <a:t>4/1/2016</a:t>
            </a:fld>
            <a:endParaRPr lang="en-US" dirty="0"/>
          </a:p>
        </p:txBody>
      </p:sp>
      <p:sp>
        <p:nvSpPr>
          <p:cNvPr id="5" name="Footer Placeholder 4"/>
          <p:cNvSpPr>
            <a:spLocks noGrp="1"/>
          </p:cNvSpPr>
          <p:nvPr>
            <p:ph type="ftr" sz="quarter" idx="11"/>
          </p:nvPr>
        </p:nvSpPr>
        <p:spPr/>
        <p:txBody>
          <a:bodyPr/>
          <a:lstStyle/>
          <a:p>
            <a:pPr>
              <a:defRPr/>
            </a:pPr>
            <a:r>
              <a:rPr lang="en-US" dirty="0" smtClean="0"/>
              <a:t>(c) ITT Educational Services, Inc.</a:t>
            </a:r>
            <a:endParaRPr lang="en-US" dirty="0"/>
          </a:p>
        </p:txBody>
      </p:sp>
      <p:sp>
        <p:nvSpPr>
          <p:cNvPr id="6" name="Slide Number Placeholder 5"/>
          <p:cNvSpPr>
            <a:spLocks noGrp="1"/>
          </p:cNvSpPr>
          <p:nvPr>
            <p:ph type="sldNum" sz="quarter" idx="12"/>
          </p:nvPr>
        </p:nvSpPr>
        <p:spPr/>
        <p:txBody>
          <a:bodyPr/>
          <a:lstStyle/>
          <a:p>
            <a:pPr>
              <a:defRPr/>
            </a:pPr>
            <a:fld id="{26C8D343-9413-4FD7-97ED-C2F223CDC3A9}" type="slidenum">
              <a:rPr lang="en-US" smtClean="0"/>
              <a:pPr>
                <a:defRPr/>
              </a:pPr>
              <a:t>7</a:t>
            </a:fld>
            <a:endParaRPr lang="en-US" dirty="0"/>
          </a:p>
        </p:txBody>
      </p:sp>
    </p:spTree>
    <p:extLst>
      <p:ext uri="{BB962C8B-B14F-4D97-AF65-F5344CB8AC3E}">
        <p14:creationId xmlns:p14="http://schemas.microsoft.com/office/powerpoint/2010/main" val="1922988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8</a:t>
            </a:fld>
            <a:endParaRPr lang="en-US" dirty="0"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pPr marL="171450" indent="-171450">
              <a:buFont typeface="Arial" pitchFamily="34" charset="0"/>
              <a:buChar char="•"/>
            </a:pPr>
            <a:r>
              <a:rPr lang="en-US" dirty="0" smtClean="0"/>
              <a:t>The</a:t>
            </a:r>
            <a:r>
              <a:rPr lang="en-US" baseline="0" dirty="0" smtClean="0"/>
              <a:t> listed protocols will be examined on the following slides.</a:t>
            </a:r>
          </a:p>
          <a:p>
            <a:pPr marL="171450" indent="-171450">
              <a:buFont typeface="Arial" pitchFamily="34" charset="0"/>
              <a:buChar char="•"/>
            </a:pPr>
            <a:r>
              <a:rPr lang="en-US" baseline="0" dirty="0" smtClean="0"/>
              <a:t>Each slide lists function and operating layer of the OSI Model</a:t>
            </a:r>
            <a:endParaRPr lang="en-US" dirty="0" smtClean="0"/>
          </a:p>
        </p:txBody>
      </p:sp>
      <p:sp>
        <p:nvSpPr>
          <p:cNvPr id="22531" name="Date Placeholder 3"/>
          <p:cNvSpPr>
            <a:spLocks noGrp="1"/>
          </p:cNvSpPr>
          <p:nvPr>
            <p:ph type="dt" sz="quarter" idx="1"/>
          </p:nvPr>
        </p:nvSpPr>
        <p:spPr>
          <a:noFill/>
        </p:spPr>
        <p:txBody>
          <a:bodyPr/>
          <a:lstStyle/>
          <a:p>
            <a:pPr defTabSz="931863"/>
            <a:fld id="{5966C25E-E6EB-4276-AA57-86F1055DB960}" type="datetime1">
              <a:rPr lang="en-US" smtClean="0">
                <a:cs typeface="Arial" charset="0"/>
              </a:rPr>
              <a:pPr defTabSz="931863"/>
              <a:t>4/1/2016</a:t>
            </a:fld>
            <a:endParaRPr lang="en-US" dirty="0" smtClean="0">
              <a:cs typeface="Arial" charset="0"/>
            </a:endParaRPr>
          </a:p>
        </p:txBody>
      </p:sp>
      <p:sp>
        <p:nvSpPr>
          <p:cNvPr id="22532"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22533" name="Slide Number Placeholder 5"/>
          <p:cNvSpPr>
            <a:spLocks noGrp="1"/>
          </p:cNvSpPr>
          <p:nvPr>
            <p:ph type="sldNum" sz="quarter" idx="5"/>
          </p:nvPr>
        </p:nvSpPr>
        <p:spPr>
          <a:noFill/>
        </p:spPr>
        <p:txBody>
          <a:bodyPr/>
          <a:lstStyle/>
          <a:p>
            <a:pPr defTabSz="931863"/>
            <a:fld id="{05D2B5D5-EE6B-4ACF-B4CE-5F67C05E1D67}" type="slidenum">
              <a:rPr lang="en-US" smtClean="0">
                <a:cs typeface="Arial" charset="0"/>
              </a:rPr>
              <a:pPr defTabSz="931863"/>
              <a:t>11</a:t>
            </a:fld>
            <a:endParaRPr lang="en-US" dirty="0"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The instructor should note that ARP is not part of the TCP/IP protocol suite</a:t>
            </a:r>
            <a:r>
              <a:rPr lang="en-US" baseline="0" dirty="0" smtClean="0"/>
              <a:t> and does not use IP packets.</a:t>
            </a:r>
          </a:p>
          <a:p>
            <a:pPr marL="171450" indent="-171450">
              <a:buFont typeface="Arial" pitchFamily="34" charset="0"/>
              <a:buChar char="•"/>
            </a:pPr>
            <a:r>
              <a:rPr lang="en-US" baseline="0" dirty="0" smtClean="0"/>
              <a:t>Sources differ about where ARP operates. It has been said to operate at Layer 2, Layer 3, and in between Layers 2 and 3. ARP was developed outside the OSI framework, so does not necessarily conform.</a:t>
            </a:r>
          </a:p>
          <a:p>
            <a:pPr marL="171450" indent="-171450">
              <a:buFont typeface="Arial" pitchFamily="34" charset="0"/>
              <a:buChar char="•"/>
            </a:pPr>
            <a:r>
              <a:rPr lang="en-US" baseline="0" dirty="0" smtClean="0"/>
              <a:t>In TCP/IP networks, local area networks identify devices via MAC address</a:t>
            </a:r>
          </a:p>
          <a:p>
            <a:pPr marL="171450" indent="-171450">
              <a:buFont typeface="Arial" pitchFamily="34" charset="0"/>
              <a:buChar char="•"/>
            </a:pPr>
            <a:r>
              <a:rPr lang="en-US" dirty="0" smtClean="0"/>
              <a:t>RFC 826: An Ethernet Address Resolution Protocol (http://tools.ietf.org/html/rfc826)</a:t>
            </a:r>
          </a:p>
          <a:p>
            <a:pPr marL="171450" indent="-171450">
              <a:buFont typeface="Arial" pitchFamily="34" charset="0"/>
              <a:buChar char="•"/>
            </a:pPr>
            <a:r>
              <a:rPr lang="en-US" dirty="0" smtClean="0"/>
              <a:t>RFC 903: A Reverse Address Resolution Protocol (http://tools.ietf.org/html/rfc903)</a:t>
            </a:r>
          </a:p>
          <a:p>
            <a:pPr marL="171450" indent="-171450">
              <a:buFont typeface="Arial" pitchFamily="34" charset="0"/>
              <a:buChar char="•"/>
            </a:pP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12</a:t>
            </a:fld>
            <a:endParaRPr lang="en-US" dirty="0"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RFC 2131 Dynamic</a:t>
            </a:r>
            <a:r>
              <a:rPr lang="en-US" baseline="0" dirty="0" smtClean="0"/>
              <a:t> Host Configuration Protocol (http://tools.ietf.org/html/rfc2131)</a:t>
            </a:r>
            <a:endParaRPr lang="en-US" dirty="0" smtClean="0"/>
          </a:p>
          <a:p>
            <a:pPr marL="171450" indent="-171450">
              <a:buFont typeface="Arial" pitchFamily="34" charset="0"/>
              <a:buChar char="•"/>
            </a:pPr>
            <a:r>
              <a:rPr lang="en-US" dirty="0" smtClean="0"/>
              <a:t>Instructor should note that</a:t>
            </a:r>
            <a:r>
              <a:rPr lang="en-US" baseline="0" dirty="0" smtClean="0"/>
              <a:t> allocation can be </a:t>
            </a:r>
          </a:p>
          <a:p>
            <a:pPr marL="628650" lvl="1" indent="-171450">
              <a:buFont typeface="Arial" pitchFamily="34" charset="0"/>
              <a:buChar char="•"/>
            </a:pPr>
            <a:r>
              <a:rPr lang="en-US" baseline="0" dirty="0" smtClean="0"/>
              <a:t>Dynamic, in which hosts connecting to the network receive a free address out of a defined pool. This is referred to as “leasing” and when leases expire (based on DHCP server settings) these addresses can be returned to the pool for reallocation if the host is no longer connected to the network.</a:t>
            </a:r>
          </a:p>
          <a:p>
            <a:pPr marL="628650" lvl="1" indent="-171450">
              <a:buFont typeface="Arial" pitchFamily="34" charset="0"/>
              <a:buChar char="•"/>
            </a:pPr>
            <a:r>
              <a:rPr lang="en-US" baseline="0" dirty="0" smtClean="0"/>
              <a:t>Static, in which hosts connecting to the network receive an assigned IP address based on their MAC address.</a:t>
            </a:r>
          </a:p>
          <a:p>
            <a:pPr marL="171450" lvl="0" indent="-171450">
              <a:buFont typeface="Arial" pitchFamily="34" charset="0"/>
              <a:buChar char="•"/>
            </a:pPr>
            <a:endParaRPr lang="en-US" baseline="0" dirty="0" smtClean="0"/>
          </a:p>
          <a:p>
            <a:pPr marL="171450" indent="-171450">
              <a:buFont typeface="Arial" pitchFamily="34" charset="0"/>
              <a:buChar char="•"/>
            </a:pP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13</a:t>
            </a:fld>
            <a:endParaRPr lang="en-US" dirty="0"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171450" indent="-171450">
              <a:buFont typeface="Arial" pitchFamily="34" charset="0"/>
              <a:buChar char="•"/>
            </a:pPr>
            <a:r>
              <a:rPr lang="en-US" dirty="0" smtClean="0"/>
              <a:t>RFC 1034 Domain Names – Concepts and Facilities (http://tools.ietf.org/html/rfc1034)</a:t>
            </a:r>
          </a:p>
          <a:p>
            <a:pPr marL="171450" indent="-171450">
              <a:buFont typeface="Arial" pitchFamily="34" charset="0"/>
              <a:buChar char="•"/>
            </a:pPr>
            <a:r>
              <a:rPr lang="en-US" baseline="0" dirty="0" smtClean="0"/>
              <a:t>RFC 1034 Domain Names – Implementation and Specification (http://tools.ietf.org/html/rfc1035)</a:t>
            </a:r>
          </a:p>
          <a:p>
            <a:pPr marL="171450" indent="-171450">
              <a:buFont typeface="Arial" pitchFamily="34" charset="0"/>
              <a:buChar char="•"/>
            </a:pPr>
            <a:endParaRPr lang="en-US" dirty="0" smtClean="0"/>
          </a:p>
        </p:txBody>
      </p:sp>
      <p:sp>
        <p:nvSpPr>
          <p:cNvPr id="19459" name="Date Placeholder 3"/>
          <p:cNvSpPr>
            <a:spLocks noGrp="1"/>
          </p:cNvSpPr>
          <p:nvPr>
            <p:ph type="dt" sz="quarter" idx="1"/>
          </p:nvPr>
        </p:nvSpPr>
        <p:spPr>
          <a:noFill/>
        </p:spPr>
        <p:txBody>
          <a:bodyPr/>
          <a:lstStyle/>
          <a:p>
            <a:pPr defTabSz="931863"/>
            <a:fld id="{7E3DE7C5-CBC8-4E08-A02D-3DF161A394E7}" type="datetime1">
              <a:rPr lang="en-US" smtClean="0">
                <a:cs typeface="Arial" charset="0"/>
              </a:rPr>
              <a:pPr defTabSz="931863"/>
              <a:t>4/1/2016</a:t>
            </a:fld>
            <a:endParaRPr lang="en-US" dirty="0" smtClean="0">
              <a:cs typeface="Arial" charset="0"/>
            </a:endParaRPr>
          </a:p>
        </p:txBody>
      </p:sp>
      <p:sp>
        <p:nvSpPr>
          <p:cNvPr id="19460" name="Footer Placeholder 4"/>
          <p:cNvSpPr>
            <a:spLocks noGrp="1"/>
          </p:cNvSpPr>
          <p:nvPr>
            <p:ph type="ftr" sz="quarter" idx="4"/>
          </p:nvPr>
        </p:nvSpPr>
        <p:spPr>
          <a:noFill/>
        </p:spPr>
        <p:txBody>
          <a:bodyPr/>
          <a:lstStyle/>
          <a:p>
            <a:pPr defTabSz="931863"/>
            <a:r>
              <a:rPr lang="en-US" dirty="0" smtClean="0">
                <a:cs typeface="Arial" charset="0"/>
              </a:rPr>
              <a:t>(c) ITT Educational Services, Inc.</a:t>
            </a:r>
          </a:p>
        </p:txBody>
      </p:sp>
      <p:sp>
        <p:nvSpPr>
          <p:cNvPr id="19461" name="Slide Number Placeholder 5"/>
          <p:cNvSpPr>
            <a:spLocks noGrp="1"/>
          </p:cNvSpPr>
          <p:nvPr>
            <p:ph type="sldNum" sz="quarter" idx="5"/>
          </p:nvPr>
        </p:nvSpPr>
        <p:spPr>
          <a:noFill/>
        </p:spPr>
        <p:txBody>
          <a:bodyPr/>
          <a:lstStyle/>
          <a:p>
            <a:pPr defTabSz="931863"/>
            <a:fld id="{0A1A0D14-2412-4442-95BB-44D37A0A7D18}" type="slidenum">
              <a:rPr lang="en-US" smtClean="0">
                <a:cs typeface="Arial" charset="0"/>
              </a:rPr>
              <a:pPr defTabSz="931863"/>
              <a:t>14</a:t>
            </a:fld>
            <a:endParaRPr lang="en-US"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7" descr="bg1.jpg"/>
          <p:cNvPicPr>
            <a:picLocks noChangeAspect="1"/>
          </p:cNvPicPr>
          <p:nvPr userDrawn="1"/>
        </p:nvPicPr>
        <p:blipFill>
          <a:blip r:embed="rId2" cstate="print"/>
          <a:srcRect/>
          <a:stretch>
            <a:fillRect/>
          </a:stretch>
        </p:blipFill>
        <p:spPr bwMode="auto">
          <a:xfrm>
            <a:off x="3175" y="0"/>
            <a:ext cx="9137650" cy="6858000"/>
          </a:xfrm>
          <a:prstGeom prst="rect">
            <a:avLst/>
          </a:prstGeom>
          <a:noFill/>
          <a:ln w="9525">
            <a:noFill/>
            <a:miter lim="800000"/>
            <a:headEnd/>
            <a:tailEnd/>
          </a:ln>
        </p:spPr>
      </p:pic>
      <p:sp>
        <p:nvSpPr>
          <p:cNvPr id="4" name="Text Box 5"/>
          <p:cNvSpPr txBox="1">
            <a:spLocks noChangeArrowheads="1"/>
          </p:cNvSpPr>
          <p:nvPr/>
        </p:nvSpPr>
        <p:spPr bwMode="auto">
          <a:xfrm>
            <a:off x="5457825" y="6477000"/>
            <a:ext cx="3343275" cy="21590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defRPr/>
            </a:pPr>
            <a:r>
              <a:rPr lang="en-US" sz="800" dirty="0">
                <a:solidFill>
                  <a:schemeClr val="bg1"/>
                </a:solidFill>
                <a:cs typeface="+mn-cs"/>
              </a:rPr>
              <a:t>© ITT Educational Services, Inc. All rights reserved.</a:t>
            </a:r>
          </a:p>
        </p:txBody>
      </p:sp>
      <p:sp>
        <p:nvSpPr>
          <p:cNvPr id="681988" name="Rectangle 4"/>
          <p:cNvSpPr>
            <a:spLocks noGrp="1" noChangeArrowheads="1"/>
          </p:cNvSpPr>
          <p:nvPr>
            <p:ph type="subTitle" idx="1"/>
          </p:nvPr>
        </p:nvSpPr>
        <p:spPr>
          <a:xfrm>
            <a:off x="1295400" y="2133600"/>
            <a:ext cx="7086600" cy="584775"/>
          </a:xfrm>
        </p:spPr>
        <p:txBody>
          <a:bodyPr>
            <a:spAutoFit/>
          </a:bodyPr>
          <a:lstStyle>
            <a:lvl1pPr marL="0" indent="0">
              <a:buFont typeface="Wingdings" pitchFamily="2" charset="2"/>
              <a:buNone/>
              <a:defRPr sz="3200" b="0">
                <a:solidFill>
                  <a:schemeClr val="bg1"/>
                </a:solidFill>
              </a:defRPr>
            </a:lvl1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g2.jpg"/>
          <p:cNvPicPr>
            <a:picLocks noChangeAspect="1"/>
          </p:cNvPicPr>
          <p:nvPr userDrawn="1"/>
        </p:nvPicPr>
        <p:blipFill>
          <a:blip r:embed="rId5" cstate="print"/>
          <a:srcRect/>
          <a:stretch>
            <a:fillRect/>
          </a:stretch>
        </p:blipFill>
        <p:spPr bwMode="auto">
          <a:xfrm>
            <a:off x="0" y="6297613"/>
            <a:ext cx="9144000" cy="560387"/>
          </a:xfrm>
          <a:prstGeom prst="rect">
            <a:avLst/>
          </a:prstGeom>
          <a:noFill/>
          <a:ln w="9525">
            <a:noFill/>
            <a:miter lim="800000"/>
            <a:headEnd/>
            <a:tailEnd/>
          </a:ln>
        </p:spPr>
      </p:pic>
      <p:sp>
        <p:nvSpPr>
          <p:cNvPr id="1027" name="Rectangle 2"/>
          <p:cNvSpPr>
            <a:spLocks noGrp="1" noChangeArrowheads="1"/>
          </p:cNvSpPr>
          <p:nvPr>
            <p:ph type="title"/>
          </p:nvPr>
        </p:nvSpPr>
        <p:spPr bwMode="auto">
          <a:xfrm>
            <a:off x="539750" y="304800"/>
            <a:ext cx="829945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295400"/>
            <a:ext cx="829945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5"/>
          <p:cNvSpPr txBox="1">
            <a:spLocks noChangeArrowheads="1"/>
          </p:cNvSpPr>
          <p:nvPr/>
        </p:nvSpPr>
        <p:spPr bwMode="auto">
          <a:xfrm>
            <a:off x="5146675" y="6496050"/>
            <a:ext cx="3302000" cy="215900"/>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spcBef>
                <a:spcPct val="50000"/>
              </a:spcBef>
              <a:defRPr/>
            </a:pPr>
            <a:r>
              <a:rPr lang="en-US" sz="800" dirty="0">
                <a:solidFill>
                  <a:schemeClr val="bg1"/>
                </a:solidFill>
                <a:cs typeface="+mn-cs"/>
              </a:rPr>
              <a:t>© ITT Educational Services, Inc. All rights reserved.</a:t>
            </a:r>
          </a:p>
        </p:txBody>
      </p:sp>
      <p:sp>
        <p:nvSpPr>
          <p:cNvPr id="1030" name="Text Box 6"/>
          <p:cNvSpPr txBox="1">
            <a:spLocks noChangeArrowheads="1"/>
          </p:cNvSpPr>
          <p:nvPr/>
        </p:nvSpPr>
        <p:spPr bwMode="auto">
          <a:xfrm>
            <a:off x="8382000" y="6496050"/>
            <a:ext cx="581025" cy="215900"/>
          </a:xfrm>
          <a:prstGeom prst="rect">
            <a:avLst/>
          </a:prstGeom>
          <a:noFill/>
          <a:ln>
            <a:noFill/>
          </a:ln>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r>
              <a:rPr lang="en-US" sz="800" dirty="0">
                <a:solidFill>
                  <a:schemeClr val="bg1"/>
                </a:solidFill>
                <a:cs typeface="+mn-cs"/>
              </a:rPr>
              <a:t>Page </a:t>
            </a:r>
            <a:fld id="{071ED73C-BF77-4A19-99CF-B8471C09740B}" type="slidenum">
              <a:rPr lang="en-US" sz="800">
                <a:solidFill>
                  <a:schemeClr val="bg1"/>
                </a:solidFill>
                <a:cs typeface="+mn-cs"/>
              </a:rPr>
              <a:pPr>
                <a:defRPr/>
              </a:pPr>
              <a:t>‹#›</a:t>
            </a:fld>
            <a:endParaRPr lang="en-US" sz="800" dirty="0">
              <a:solidFill>
                <a:schemeClr val="bg1"/>
              </a:solidFill>
              <a:cs typeface="+mn-cs"/>
            </a:endParaRPr>
          </a:p>
        </p:txBody>
      </p:sp>
      <p:sp>
        <p:nvSpPr>
          <p:cNvPr id="1031" name="Text Box 5"/>
          <p:cNvSpPr txBox="1">
            <a:spLocks noChangeArrowheads="1"/>
          </p:cNvSpPr>
          <p:nvPr userDrawn="1"/>
        </p:nvSpPr>
        <p:spPr bwMode="auto">
          <a:xfrm>
            <a:off x="95250" y="6478588"/>
            <a:ext cx="3302000" cy="244475"/>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en-US" sz="1000" dirty="0">
                <a:solidFill>
                  <a:schemeClr val="bg1"/>
                </a:solidFill>
                <a:cs typeface="+mn-cs"/>
              </a:rPr>
              <a:t>IS3120 Network Communications Infrastructure</a:t>
            </a:r>
          </a:p>
        </p:txBody>
      </p:sp>
    </p:spTree>
  </p:cSld>
  <p:clrMap bg1="lt1" tx1="dk1" bg2="lt2" tx2="dk2" accent1="accent1" accent2="accent2" accent3="accent3" accent4="accent4" accent5="accent5" accent6="accent6" hlink="hlink" folHlink="folHlink"/>
  <p:sldLayoutIdLst>
    <p:sldLayoutId id="2147483654" r:id="rId1"/>
    <p:sldLayoutId id="2147483652" r:id="rId2"/>
    <p:sldLayoutId id="2147483653" r:id="rId3"/>
  </p:sldLayoutIdLst>
  <p:txStyles>
    <p:titleStyle>
      <a:lvl1pPr algn="l" rtl="0" eaLnBrk="0" fontAlgn="base" hangingPunct="0">
        <a:spcBef>
          <a:spcPct val="0"/>
        </a:spcBef>
        <a:spcAft>
          <a:spcPct val="0"/>
        </a:spcAft>
        <a:defRPr sz="2400" b="1">
          <a:solidFill>
            <a:srgbClr val="00407A"/>
          </a:solidFill>
          <a:latin typeface="+mj-lt"/>
          <a:ea typeface="+mj-ea"/>
          <a:cs typeface="+mj-cs"/>
        </a:defRPr>
      </a:lvl1pPr>
      <a:lvl2pPr algn="l" rtl="0" eaLnBrk="0" fontAlgn="base" hangingPunct="0">
        <a:spcBef>
          <a:spcPct val="0"/>
        </a:spcBef>
        <a:spcAft>
          <a:spcPct val="0"/>
        </a:spcAft>
        <a:defRPr sz="2400" b="1">
          <a:solidFill>
            <a:srgbClr val="00407A"/>
          </a:solidFill>
          <a:latin typeface="Arial" charset="0"/>
        </a:defRPr>
      </a:lvl2pPr>
      <a:lvl3pPr algn="l" rtl="0" eaLnBrk="0" fontAlgn="base" hangingPunct="0">
        <a:spcBef>
          <a:spcPct val="0"/>
        </a:spcBef>
        <a:spcAft>
          <a:spcPct val="0"/>
        </a:spcAft>
        <a:defRPr sz="2400" b="1">
          <a:solidFill>
            <a:srgbClr val="00407A"/>
          </a:solidFill>
          <a:latin typeface="Arial" charset="0"/>
        </a:defRPr>
      </a:lvl3pPr>
      <a:lvl4pPr algn="l" rtl="0" eaLnBrk="0" fontAlgn="base" hangingPunct="0">
        <a:spcBef>
          <a:spcPct val="0"/>
        </a:spcBef>
        <a:spcAft>
          <a:spcPct val="0"/>
        </a:spcAft>
        <a:defRPr sz="2400" b="1">
          <a:solidFill>
            <a:srgbClr val="00407A"/>
          </a:solidFill>
          <a:latin typeface="Arial" charset="0"/>
        </a:defRPr>
      </a:lvl4pPr>
      <a:lvl5pPr algn="l" rtl="0" eaLnBrk="0" fontAlgn="base" hangingPunct="0">
        <a:spcBef>
          <a:spcPct val="0"/>
        </a:spcBef>
        <a:spcAft>
          <a:spcPct val="0"/>
        </a:spcAft>
        <a:defRPr sz="2400" b="1">
          <a:solidFill>
            <a:srgbClr val="00407A"/>
          </a:solidFill>
          <a:latin typeface="Arial" charset="0"/>
        </a:defRPr>
      </a:lvl5pPr>
      <a:lvl6pPr marL="457200" algn="l" rtl="0" eaLnBrk="0" fontAlgn="base" hangingPunct="0">
        <a:spcBef>
          <a:spcPct val="0"/>
        </a:spcBef>
        <a:spcAft>
          <a:spcPct val="0"/>
        </a:spcAft>
        <a:defRPr sz="3800" b="1">
          <a:solidFill>
            <a:srgbClr val="00407A"/>
          </a:solidFill>
          <a:latin typeface="Arial" charset="0"/>
        </a:defRPr>
      </a:lvl6pPr>
      <a:lvl7pPr marL="914400" algn="l" rtl="0" eaLnBrk="0" fontAlgn="base" hangingPunct="0">
        <a:spcBef>
          <a:spcPct val="0"/>
        </a:spcBef>
        <a:spcAft>
          <a:spcPct val="0"/>
        </a:spcAft>
        <a:defRPr sz="3800" b="1">
          <a:solidFill>
            <a:srgbClr val="00407A"/>
          </a:solidFill>
          <a:latin typeface="Arial" charset="0"/>
        </a:defRPr>
      </a:lvl7pPr>
      <a:lvl8pPr marL="1371600" algn="l" rtl="0" eaLnBrk="0" fontAlgn="base" hangingPunct="0">
        <a:spcBef>
          <a:spcPct val="0"/>
        </a:spcBef>
        <a:spcAft>
          <a:spcPct val="0"/>
        </a:spcAft>
        <a:defRPr sz="3800" b="1">
          <a:solidFill>
            <a:srgbClr val="00407A"/>
          </a:solidFill>
          <a:latin typeface="Arial" charset="0"/>
        </a:defRPr>
      </a:lvl8pPr>
      <a:lvl9pPr marL="1828800" algn="l" rtl="0" eaLnBrk="0" fontAlgn="base" hangingPunct="0">
        <a:spcBef>
          <a:spcPct val="0"/>
        </a:spcBef>
        <a:spcAft>
          <a:spcPct val="0"/>
        </a:spcAft>
        <a:defRPr sz="3800" b="1">
          <a:solidFill>
            <a:srgbClr val="00407A"/>
          </a:solidFill>
          <a:latin typeface="Arial" charset="0"/>
        </a:defRPr>
      </a:lvl9pPr>
    </p:titleStyle>
    <p:bodyStyle>
      <a:lvl1pPr marL="233363" indent="-233363" algn="l" rtl="0" eaLnBrk="0" fontAlgn="base" hangingPunct="0">
        <a:spcBef>
          <a:spcPct val="20000"/>
        </a:spcBef>
        <a:spcAft>
          <a:spcPct val="0"/>
        </a:spcAft>
        <a:buClr>
          <a:srgbClr val="ED6E2E"/>
        </a:buClr>
        <a:buFont typeface="Wingdings" pitchFamily="2" charset="2"/>
        <a:buChar char="§"/>
        <a:defRPr>
          <a:solidFill>
            <a:schemeClr val="tx1"/>
          </a:solidFill>
          <a:latin typeface="+mn-lt"/>
          <a:ea typeface="+mn-ea"/>
          <a:cs typeface="+mn-cs"/>
        </a:defRPr>
      </a:lvl1pPr>
      <a:lvl2pPr marL="687388" indent="-231775" algn="l" rtl="0" eaLnBrk="0" fontAlgn="base" hangingPunct="0">
        <a:spcBef>
          <a:spcPct val="20000"/>
        </a:spcBef>
        <a:spcAft>
          <a:spcPct val="0"/>
        </a:spcAft>
        <a:buClr>
          <a:srgbClr val="ED6E2E"/>
        </a:buClr>
        <a:buSzPct val="85000"/>
        <a:buFont typeface="Times" pitchFamily="18" charset="0"/>
        <a:buChar char="•"/>
        <a:defRPr sz="1600">
          <a:solidFill>
            <a:schemeClr val="tx1"/>
          </a:solidFill>
          <a:latin typeface="+mn-lt"/>
        </a:defRPr>
      </a:lvl2pPr>
      <a:lvl3pPr marL="1143000" indent="-228600" algn="l" rtl="0" eaLnBrk="0" fontAlgn="base" hangingPunct="0">
        <a:spcBef>
          <a:spcPct val="20000"/>
        </a:spcBef>
        <a:spcAft>
          <a:spcPct val="0"/>
        </a:spcAft>
        <a:buClr>
          <a:srgbClr val="ED6E2E"/>
        </a:buClr>
        <a:buChar char="-"/>
        <a:defRPr sz="1400">
          <a:solidFill>
            <a:schemeClr val="tx1"/>
          </a:solidFill>
          <a:latin typeface="+mn-lt"/>
        </a:defRPr>
      </a:lvl3pPr>
      <a:lvl4pPr marL="1544638" indent="-173038" algn="l" rtl="0" eaLnBrk="0" fontAlgn="base" hangingPunct="0">
        <a:spcBef>
          <a:spcPct val="20000"/>
        </a:spcBef>
        <a:spcAft>
          <a:spcPct val="0"/>
        </a:spcAft>
        <a:buClr>
          <a:srgbClr val="ED6E2E"/>
        </a:buClr>
        <a:buSzPct val="90000"/>
        <a:buChar char="›"/>
        <a:defRPr sz="1200">
          <a:solidFill>
            <a:schemeClr val="tx1"/>
          </a:solidFill>
          <a:latin typeface="+mn-lt"/>
        </a:defRPr>
      </a:lvl4pPr>
      <a:lvl5pPr marL="2052638" indent="-222250" algn="l" rtl="0" eaLnBrk="0" fontAlgn="base" hangingPunct="0">
        <a:spcBef>
          <a:spcPct val="20000"/>
        </a:spcBef>
        <a:spcAft>
          <a:spcPct val="0"/>
        </a:spcAft>
        <a:buClr>
          <a:srgbClr val="ED6E2E"/>
        </a:buClr>
        <a:buChar char="-"/>
        <a:defRPr sz="1000">
          <a:solidFill>
            <a:schemeClr val="tx1"/>
          </a:solidFill>
          <a:latin typeface="+mn-lt"/>
        </a:defRPr>
      </a:lvl5pPr>
      <a:lvl6pPr marL="2509838" indent="-222250" algn="l" rtl="0" eaLnBrk="0" fontAlgn="base" hangingPunct="0">
        <a:spcBef>
          <a:spcPct val="20000"/>
        </a:spcBef>
        <a:spcAft>
          <a:spcPct val="0"/>
        </a:spcAft>
        <a:buClr>
          <a:srgbClr val="ED6E2E"/>
        </a:buClr>
        <a:buChar char="-"/>
        <a:defRPr sz="1600">
          <a:solidFill>
            <a:schemeClr val="tx1"/>
          </a:solidFill>
          <a:latin typeface="+mn-lt"/>
        </a:defRPr>
      </a:lvl6pPr>
      <a:lvl7pPr marL="2967038" indent="-222250" algn="l" rtl="0" eaLnBrk="0" fontAlgn="base" hangingPunct="0">
        <a:spcBef>
          <a:spcPct val="20000"/>
        </a:spcBef>
        <a:spcAft>
          <a:spcPct val="0"/>
        </a:spcAft>
        <a:buClr>
          <a:srgbClr val="ED6E2E"/>
        </a:buClr>
        <a:buChar char="-"/>
        <a:defRPr sz="1600">
          <a:solidFill>
            <a:schemeClr val="tx1"/>
          </a:solidFill>
          <a:latin typeface="+mn-lt"/>
        </a:defRPr>
      </a:lvl7pPr>
      <a:lvl8pPr marL="3424238" indent="-222250" algn="l" rtl="0" eaLnBrk="0" fontAlgn="base" hangingPunct="0">
        <a:spcBef>
          <a:spcPct val="20000"/>
        </a:spcBef>
        <a:spcAft>
          <a:spcPct val="0"/>
        </a:spcAft>
        <a:buClr>
          <a:srgbClr val="ED6E2E"/>
        </a:buClr>
        <a:buChar char="-"/>
        <a:defRPr sz="1600">
          <a:solidFill>
            <a:schemeClr val="tx1"/>
          </a:solidFill>
          <a:latin typeface="+mn-lt"/>
        </a:defRPr>
      </a:lvl8pPr>
      <a:lvl9pPr marL="3881438" indent="-222250" algn="l" rtl="0" eaLnBrk="0" fontAlgn="base" hangingPunct="0">
        <a:spcBef>
          <a:spcPct val="20000"/>
        </a:spcBef>
        <a:spcAft>
          <a:spcPct val="0"/>
        </a:spcAft>
        <a:buClr>
          <a:srgbClr val="ED6E2E"/>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noChangeArrowheads="1"/>
          </p:cNvSpPr>
          <p:nvPr>
            <p:ph type="subTitle" idx="1"/>
          </p:nvPr>
        </p:nvSpPr>
        <p:spPr>
          <a:xfrm>
            <a:off x="401638" y="2133600"/>
            <a:ext cx="8348662" cy="3063875"/>
          </a:xfrm>
        </p:spPr>
        <p:txBody>
          <a:bodyPr/>
          <a:lstStyle/>
          <a:p>
            <a:pPr algn="ctr"/>
            <a:r>
              <a:rPr lang="en-US" sz="4000" b="1" dirty="0" smtClean="0"/>
              <a:t>IS3120 Network Communications Infrastructure</a:t>
            </a:r>
          </a:p>
          <a:p>
            <a:pPr algn="ctr"/>
            <a:endParaRPr lang="en-US" dirty="0" smtClean="0"/>
          </a:p>
          <a:p>
            <a:pPr algn="ctr"/>
            <a:r>
              <a:rPr lang="en-US" b="1" dirty="0" smtClean="0"/>
              <a:t>Unit 3</a:t>
            </a:r>
          </a:p>
          <a:p>
            <a:pPr algn="ctr"/>
            <a:r>
              <a:rPr lang="en-US" b="1" dirty="0" smtClean="0"/>
              <a:t>TCP/IP Communication Protocols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OSI and TCP/IP Model Comparison</a:t>
            </a:r>
            <a:endParaRPr lang="en-US" sz="3600" dirty="0"/>
          </a:p>
        </p:txBody>
      </p:sp>
      <p:graphicFrame>
        <p:nvGraphicFramePr>
          <p:cNvPr id="13" name="Content Placeholder 12"/>
          <p:cNvGraphicFramePr>
            <a:graphicFrameLocks noGrp="1"/>
          </p:cNvGraphicFramePr>
          <p:nvPr>
            <p:ph idx="1"/>
          </p:nvPr>
        </p:nvGraphicFramePr>
        <p:xfrm>
          <a:off x="539750" y="1295400"/>
          <a:ext cx="829945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539750" y="304800"/>
            <a:ext cx="8299450" cy="476250"/>
          </a:xfrm>
        </p:spPr>
        <p:txBody>
          <a:bodyPr/>
          <a:lstStyle/>
          <a:p>
            <a:r>
              <a:rPr lang="en-US" sz="3600" dirty="0" smtClean="0"/>
              <a:t>Relate Protocols to Networking Functions</a:t>
            </a:r>
            <a:endParaRPr lang="en-US" sz="3600" dirty="0" smtClean="0">
              <a:solidFill>
                <a:schemeClr val="tx2"/>
              </a:solidFill>
            </a:endParaRPr>
          </a:p>
        </p:txBody>
      </p:sp>
      <p:sp>
        <p:nvSpPr>
          <p:cNvPr id="21506" name="Content Placeholder 2"/>
          <p:cNvSpPr>
            <a:spLocks noGrp="1"/>
          </p:cNvSpPr>
          <p:nvPr>
            <p:ph idx="1"/>
          </p:nvPr>
        </p:nvSpPr>
        <p:spPr>
          <a:xfrm>
            <a:off x="539750" y="1387366"/>
            <a:ext cx="8299450" cy="4788009"/>
          </a:xfrm>
        </p:spPr>
        <p:txBody>
          <a:bodyPr/>
          <a:lstStyle/>
          <a:p>
            <a:r>
              <a:rPr lang="en-US" sz="3000" dirty="0" smtClean="0"/>
              <a:t>Address Resolution Protocol (ARP)</a:t>
            </a:r>
          </a:p>
          <a:p>
            <a:r>
              <a:rPr lang="en-US" sz="3000" dirty="0" smtClean="0"/>
              <a:t>Dynamic Host Configuration Protocol (DHCP)</a:t>
            </a:r>
          </a:p>
          <a:p>
            <a:r>
              <a:rPr lang="en-US" sz="3000" dirty="0" smtClean="0"/>
              <a:t>Domain Name System (DNS)</a:t>
            </a:r>
          </a:p>
          <a:p>
            <a:r>
              <a:rPr lang="en-US" sz="3000" dirty="0" smtClean="0"/>
              <a:t>Internet Control Message Protocol (ICMP)</a:t>
            </a:r>
          </a:p>
          <a:p>
            <a:r>
              <a:rPr lang="en-US" sz="3000" dirty="0" smtClean="0"/>
              <a:t>Internet Protocol (IP)</a:t>
            </a:r>
          </a:p>
          <a:p>
            <a:r>
              <a:rPr lang="en-US" sz="3000" dirty="0" smtClean="0"/>
              <a:t>Internet Protocol Security (IPSec)</a:t>
            </a:r>
          </a:p>
          <a:p>
            <a:r>
              <a:rPr lang="en-US" sz="3000" dirty="0" smtClean="0"/>
              <a:t>Simple Network Management Protocol (SNMP</a:t>
            </a:r>
            <a:r>
              <a:rPr lang="en-US" sz="3000" dirty="0" smtClean="0"/>
              <a:t>)-</a:t>
            </a:r>
            <a:r>
              <a:rPr lang="en-US" sz="3200" dirty="0"/>
              <a:t> </a:t>
            </a:r>
            <a:r>
              <a:rPr lang="en-US" sz="3200" dirty="0" smtClean="0"/>
              <a:t>Manage </a:t>
            </a:r>
            <a:r>
              <a:rPr lang="en-US" sz="3200" dirty="0"/>
              <a:t>and monitor network elements</a:t>
            </a:r>
            <a:endParaRPr lang="en-US" sz="3000" dirty="0" smtClean="0"/>
          </a:p>
          <a:p>
            <a:pPr marL="0" indent="0">
              <a:buNone/>
            </a:pPr>
            <a:endParaRPr lang="en-US" sz="3000" dirty="0" smtClean="0"/>
          </a:p>
          <a:p>
            <a:pPr>
              <a:buFont typeface="Wingdings" pitchFamily="2" charset="2"/>
              <a:buNone/>
            </a:pPr>
            <a:endParaRPr lang="en-US" sz="3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ARP</a:t>
            </a:r>
          </a:p>
        </p:txBody>
      </p:sp>
      <p:sp>
        <p:nvSpPr>
          <p:cNvPr id="18434" name="Content Placeholder 2"/>
          <p:cNvSpPr>
            <a:spLocks noGrp="1"/>
          </p:cNvSpPr>
          <p:nvPr>
            <p:ph idx="1"/>
          </p:nvPr>
        </p:nvSpPr>
        <p:spPr>
          <a:xfrm>
            <a:off x="539750" y="1362075"/>
            <a:ext cx="5527675" cy="4813300"/>
          </a:xfrm>
        </p:spPr>
        <p:txBody>
          <a:bodyPr/>
          <a:lstStyle/>
          <a:p>
            <a:r>
              <a:rPr lang="en-US" sz="3200" dirty="0" smtClean="0"/>
              <a:t>Bridges Layer 3 and Layer 2</a:t>
            </a:r>
          </a:p>
          <a:p>
            <a:r>
              <a:rPr lang="en-US" sz="3200" dirty="0" smtClean="0"/>
              <a:t>IP addresses into Media Access Control (MAC) addresses</a:t>
            </a:r>
          </a:p>
          <a:p>
            <a:r>
              <a:rPr lang="en-US" sz="3200" dirty="0" smtClean="0"/>
              <a:t>Every network device has a unique MAC address</a:t>
            </a:r>
          </a:p>
          <a:p>
            <a:r>
              <a:rPr lang="en-US" sz="3200" dirty="0" smtClean="0"/>
              <a:t>Reverse ARP (RARP) translates MAC addresses to IP addresses</a:t>
            </a:r>
          </a:p>
          <a:p>
            <a:endParaRPr lang="en-US" sz="3200" dirty="0" smtClean="0"/>
          </a:p>
          <a:p>
            <a:pPr>
              <a:buFont typeface="Wingdings" pitchFamily="2" charset="2"/>
              <a:buNone/>
            </a:pP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972126551"/>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121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DHCP</a:t>
            </a:r>
            <a:r>
              <a:rPr lang="en-US" sz="3600" dirty="0">
                <a:solidFill>
                  <a:schemeClr val="tx2"/>
                </a:solidFill>
              </a:rPr>
              <a:t/>
            </a:r>
            <a:br>
              <a:rPr lang="en-US" sz="3600" dirty="0">
                <a:solidFill>
                  <a:schemeClr val="tx2"/>
                </a:solidFill>
              </a:rPr>
            </a:br>
            <a:endParaRPr lang="en-US" sz="3600" dirty="0" smtClean="0">
              <a:solidFill>
                <a:schemeClr val="tx2"/>
              </a:solidFill>
            </a:endParaRPr>
          </a:p>
        </p:txBody>
      </p:sp>
      <p:sp>
        <p:nvSpPr>
          <p:cNvPr id="18434" name="Content Placeholder 2"/>
          <p:cNvSpPr>
            <a:spLocks noGrp="1"/>
          </p:cNvSpPr>
          <p:nvPr>
            <p:ph idx="1"/>
          </p:nvPr>
        </p:nvSpPr>
        <p:spPr>
          <a:xfrm>
            <a:off x="539750" y="1362075"/>
            <a:ext cx="5527675" cy="4813300"/>
          </a:xfrm>
        </p:spPr>
        <p:txBody>
          <a:bodyPr/>
          <a:lstStyle/>
          <a:p>
            <a:r>
              <a:rPr lang="en-US" sz="3200" dirty="0" smtClean="0"/>
              <a:t>Operates at Layer 7</a:t>
            </a:r>
          </a:p>
          <a:p>
            <a:r>
              <a:rPr lang="en-US" sz="3200" dirty="0" smtClean="0"/>
              <a:t>Configures hosts on IP networks</a:t>
            </a:r>
          </a:p>
          <a:p>
            <a:pPr lvl="1"/>
            <a:r>
              <a:rPr lang="en-US" sz="3000" dirty="0" smtClean="0"/>
              <a:t>Allocates host IP address</a:t>
            </a:r>
          </a:p>
          <a:p>
            <a:pPr lvl="1"/>
            <a:r>
              <a:rPr lang="en-US" sz="3000" dirty="0" smtClean="0"/>
              <a:t>Provides IP addresses of service hosts</a:t>
            </a:r>
          </a:p>
          <a:p>
            <a:pPr marL="0" indent="0">
              <a:buNone/>
            </a:pPr>
            <a:endParaRPr lang="en-US" sz="3000" dirty="0" smtClean="0"/>
          </a:p>
          <a:p>
            <a:endParaRPr lang="en-US" sz="3200" dirty="0" smtClean="0"/>
          </a:p>
          <a:p>
            <a:pPr>
              <a:buFont typeface="Wingdings" pitchFamily="2" charset="2"/>
              <a:buNone/>
            </a:pP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2671929041"/>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7038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DNS</a:t>
            </a:r>
            <a:r>
              <a:rPr lang="en-US" sz="3600" dirty="0">
                <a:solidFill>
                  <a:schemeClr val="tx2"/>
                </a:solidFill>
              </a:rPr>
              <a:t/>
            </a:r>
            <a:br>
              <a:rPr lang="en-US" sz="3600" dirty="0">
                <a:solidFill>
                  <a:schemeClr val="tx2"/>
                </a:solidFill>
              </a:rPr>
            </a:br>
            <a:endParaRPr lang="en-US" sz="3600" dirty="0" smtClean="0">
              <a:solidFill>
                <a:schemeClr val="tx2"/>
              </a:solidFill>
            </a:endParaRPr>
          </a:p>
        </p:txBody>
      </p:sp>
      <p:sp>
        <p:nvSpPr>
          <p:cNvPr id="18434" name="Content Placeholder 2"/>
          <p:cNvSpPr>
            <a:spLocks noGrp="1"/>
          </p:cNvSpPr>
          <p:nvPr>
            <p:ph idx="1"/>
          </p:nvPr>
        </p:nvSpPr>
        <p:spPr>
          <a:xfrm>
            <a:off x="539750" y="1362075"/>
            <a:ext cx="5527675" cy="4813300"/>
          </a:xfrm>
        </p:spPr>
        <p:txBody>
          <a:bodyPr/>
          <a:lstStyle/>
          <a:p>
            <a:r>
              <a:rPr lang="en-US" sz="3200" dirty="0" smtClean="0"/>
              <a:t>Operates at Layer 7</a:t>
            </a:r>
          </a:p>
          <a:p>
            <a:r>
              <a:rPr lang="en-US" sz="3200" dirty="0" smtClean="0"/>
              <a:t>Converts host names to IP addresses</a:t>
            </a:r>
          </a:p>
          <a:p>
            <a:endParaRPr lang="en-US" sz="3200" dirty="0" smtClean="0"/>
          </a:p>
          <a:p>
            <a:pPr>
              <a:buFont typeface="Wingdings" pitchFamily="2" charset="2"/>
              <a:buNone/>
            </a:pP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222859872"/>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8978" y="3101649"/>
            <a:ext cx="5244029" cy="2985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1397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ICMP</a:t>
            </a:r>
            <a:r>
              <a:rPr lang="en-US" sz="3600" dirty="0">
                <a:solidFill>
                  <a:schemeClr val="tx2"/>
                </a:solidFill>
              </a:rPr>
              <a:t/>
            </a:r>
            <a:br>
              <a:rPr lang="en-US" sz="3600" dirty="0">
                <a:solidFill>
                  <a:schemeClr val="tx2"/>
                </a:solidFill>
              </a:rPr>
            </a:br>
            <a:endParaRPr lang="en-US" sz="3600" dirty="0" smtClean="0">
              <a:solidFill>
                <a:schemeClr val="tx2"/>
              </a:solidFill>
            </a:endParaRPr>
          </a:p>
        </p:txBody>
      </p:sp>
      <p:sp>
        <p:nvSpPr>
          <p:cNvPr id="18434" name="Content Placeholder 2"/>
          <p:cNvSpPr>
            <a:spLocks noGrp="1"/>
          </p:cNvSpPr>
          <p:nvPr>
            <p:ph idx="1"/>
          </p:nvPr>
        </p:nvSpPr>
        <p:spPr>
          <a:xfrm>
            <a:off x="539750" y="1362075"/>
            <a:ext cx="5527675" cy="4813300"/>
          </a:xfrm>
        </p:spPr>
        <p:txBody>
          <a:bodyPr/>
          <a:lstStyle/>
          <a:p>
            <a:r>
              <a:rPr lang="en-US" sz="3200" dirty="0" smtClean="0"/>
              <a:t>Operates at Layer 3</a:t>
            </a:r>
          </a:p>
          <a:p>
            <a:r>
              <a:rPr lang="en-US" sz="3200" dirty="0" smtClean="0"/>
              <a:t>Queries and reports on status of devices and services</a:t>
            </a:r>
          </a:p>
          <a:p>
            <a:endParaRPr lang="en-US" sz="3200" dirty="0" smtClean="0"/>
          </a:p>
          <a:p>
            <a:pPr>
              <a:buFont typeface="Wingdings" pitchFamily="2" charset="2"/>
              <a:buNone/>
            </a:pP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2024983903"/>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1236" y="3613534"/>
            <a:ext cx="5440087" cy="256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391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IP</a:t>
            </a:r>
            <a:r>
              <a:rPr lang="en-US" sz="3600" dirty="0">
                <a:solidFill>
                  <a:schemeClr val="tx2"/>
                </a:solidFill>
              </a:rPr>
              <a:t/>
            </a:r>
            <a:br>
              <a:rPr lang="en-US" sz="3600" dirty="0">
                <a:solidFill>
                  <a:schemeClr val="tx2"/>
                </a:solidFill>
              </a:rPr>
            </a:br>
            <a:endParaRPr lang="en-US" sz="3600" dirty="0" smtClean="0">
              <a:solidFill>
                <a:schemeClr val="tx2"/>
              </a:solidFill>
            </a:endParaRPr>
          </a:p>
        </p:txBody>
      </p:sp>
      <p:sp>
        <p:nvSpPr>
          <p:cNvPr id="18434" name="Content Placeholder 2"/>
          <p:cNvSpPr>
            <a:spLocks noGrp="1"/>
          </p:cNvSpPr>
          <p:nvPr>
            <p:ph idx="1"/>
          </p:nvPr>
        </p:nvSpPr>
        <p:spPr>
          <a:xfrm>
            <a:off x="539750" y="1362075"/>
            <a:ext cx="5527675" cy="4813300"/>
          </a:xfrm>
        </p:spPr>
        <p:txBody>
          <a:bodyPr/>
          <a:lstStyle/>
          <a:p>
            <a:r>
              <a:rPr lang="en-US" sz="3200" dirty="0" smtClean="0"/>
              <a:t>Operates at Layer 3</a:t>
            </a:r>
          </a:p>
          <a:p>
            <a:r>
              <a:rPr lang="en-US" sz="3200" dirty="0" smtClean="0"/>
              <a:t>Routing and addressing</a:t>
            </a:r>
          </a:p>
          <a:p>
            <a:r>
              <a:rPr lang="en-US" sz="3200" dirty="0" smtClean="0"/>
              <a:t>Packet routing services</a:t>
            </a:r>
          </a:p>
          <a:p>
            <a:pPr lvl="1"/>
            <a:r>
              <a:rPr lang="en-US" sz="3000" dirty="0" smtClean="0"/>
              <a:t>Timeout (Time to Live [TTL])</a:t>
            </a:r>
          </a:p>
          <a:p>
            <a:pPr lvl="1"/>
            <a:r>
              <a:rPr lang="en-US" sz="3000" dirty="0" smtClean="0"/>
              <a:t>Fragmentation of packets to improve throughput</a:t>
            </a:r>
          </a:p>
          <a:p>
            <a:pPr lvl="1"/>
            <a:r>
              <a:rPr lang="en-US" sz="3000" dirty="0" smtClean="0"/>
              <a:t>Prioritization</a:t>
            </a:r>
          </a:p>
          <a:p>
            <a:pPr lvl="1"/>
            <a:endParaRPr lang="en-US" sz="3000" dirty="0" smtClean="0"/>
          </a:p>
          <a:p>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626329958"/>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9391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IPSec</a:t>
            </a:r>
            <a:r>
              <a:rPr lang="en-US" sz="3600" dirty="0">
                <a:solidFill>
                  <a:schemeClr val="tx2"/>
                </a:solidFill>
              </a:rPr>
              <a:t/>
            </a:r>
            <a:br>
              <a:rPr lang="en-US" sz="3600" dirty="0">
                <a:solidFill>
                  <a:schemeClr val="tx2"/>
                </a:solidFill>
              </a:rPr>
            </a:br>
            <a:endParaRPr lang="en-US" sz="3600" dirty="0" smtClean="0">
              <a:solidFill>
                <a:schemeClr val="tx2"/>
              </a:solidFill>
            </a:endParaRPr>
          </a:p>
        </p:txBody>
      </p:sp>
      <p:sp>
        <p:nvSpPr>
          <p:cNvPr id="18434" name="Content Placeholder 2"/>
          <p:cNvSpPr>
            <a:spLocks noGrp="1"/>
          </p:cNvSpPr>
          <p:nvPr>
            <p:ph idx="1"/>
          </p:nvPr>
        </p:nvSpPr>
        <p:spPr>
          <a:xfrm>
            <a:off x="539750" y="1362075"/>
            <a:ext cx="5527675" cy="4813300"/>
          </a:xfrm>
        </p:spPr>
        <p:txBody>
          <a:bodyPr/>
          <a:lstStyle/>
          <a:p>
            <a:r>
              <a:rPr lang="en-US" sz="3200" dirty="0" smtClean="0"/>
              <a:t>Operates at Layer 3</a:t>
            </a:r>
          </a:p>
          <a:p>
            <a:r>
              <a:rPr lang="en-US" sz="3200" dirty="0" smtClean="0"/>
              <a:t>Provides secure IP communications</a:t>
            </a:r>
          </a:p>
          <a:p>
            <a:pPr lvl="1"/>
            <a:r>
              <a:rPr lang="en-US" sz="3000" dirty="0" smtClean="0"/>
              <a:t>Authentication</a:t>
            </a:r>
          </a:p>
          <a:p>
            <a:pPr lvl="1"/>
            <a:r>
              <a:rPr lang="en-US" sz="3000" dirty="0" smtClean="0"/>
              <a:t>Encryption</a:t>
            </a: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667206532"/>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3305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solidFill>
                  <a:schemeClr val="tx2"/>
                </a:solidFill>
              </a:rPr>
              <a:t>SNMP</a:t>
            </a:r>
            <a:r>
              <a:rPr lang="en-US" sz="3600" dirty="0">
                <a:solidFill>
                  <a:schemeClr val="tx2"/>
                </a:solidFill>
              </a:rPr>
              <a:t/>
            </a:r>
            <a:br>
              <a:rPr lang="en-US" sz="3600" dirty="0">
                <a:solidFill>
                  <a:schemeClr val="tx2"/>
                </a:solidFill>
              </a:rPr>
            </a:br>
            <a:endParaRPr lang="en-US" sz="3600" dirty="0" smtClean="0">
              <a:solidFill>
                <a:schemeClr val="tx2"/>
              </a:solidFill>
            </a:endParaRPr>
          </a:p>
        </p:txBody>
      </p:sp>
      <p:sp>
        <p:nvSpPr>
          <p:cNvPr id="18434" name="Content Placeholder 2"/>
          <p:cNvSpPr>
            <a:spLocks noGrp="1"/>
          </p:cNvSpPr>
          <p:nvPr>
            <p:ph idx="1"/>
          </p:nvPr>
        </p:nvSpPr>
        <p:spPr>
          <a:xfrm>
            <a:off x="539750" y="1362075"/>
            <a:ext cx="5527675" cy="4813300"/>
          </a:xfrm>
        </p:spPr>
        <p:txBody>
          <a:bodyPr/>
          <a:lstStyle/>
          <a:p>
            <a:r>
              <a:rPr lang="en-US" sz="3200" dirty="0" smtClean="0"/>
              <a:t>Operates at Layer 7</a:t>
            </a:r>
          </a:p>
          <a:p>
            <a:r>
              <a:rPr lang="en-US" sz="3200" dirty="0" smtClean="0"/>
              <a:t>Manages and monitors networks from remote hosts</a:t>
            </a:r>
          </a:p>
          <a:p>
            <a:endParaRPr lang="en-US" sz="3200" dirty="0" smtClean="0"/>
          </a:p>
          <a:p>
            <a:pPr>
              <a:buFont typeface="Wingdings" pitchFamily="2" charset="2"/>
              <a:buNone/>
            </a:pP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1627938655"/>
              </p:ext>
            </p:extLst>
          </p:nvPr>
        </p:nvGraphicFramePr>
        <p:xfrm>
          <a:off x="5667374" y="704850"/>
          <a:ext cx="3476625"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5458" y="3241675"/>
            <a:ext cx="411480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612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457200" y="1752600"/>
            <a:ext cx="8001000" cy="3127375"/>
          </a:xfrm>
        </p:spPr>
        <p:txBody>
          <a:bodyPr/>
          <a:lstStyle/>
          <a:p>
            <a:pPr algn="ctr"/>
            <a:r>
              <a:rPr lang="en-US" sz="4000" dirty="0" smtClean="0">
                <a:solidFill>
                  <a:schemeClr val="tx1"/>
                </a:solidFill>
              </a:rPr>
              <a:t/>
            </a:r>
            <a:br>
              <a:rPr lang="en-US" sz="4000" dirty="0" smtClean="0">
                <a:solidFill>
                  <a:schemeClr val="tx1"/>
                </a:solidFill>
              </a:rPr>
            </a:br>
            <a:r>
              <a:rPr lang="en-US" sz="4000" dirty="0" smtClean="0">
                <a:solidFill>
                  <a:schemeClr val="tx1"/>
                </a:solidFill>
              </a:rPr>
              <a:t>EXPLORE: PROCESSES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dirty="0" smtClean="0"/>
              <a:t>Class </a:t>
            </a:r>
            <a:r>
              <a:rPr lang="en-US" sz="3600" smtClean="0"/>
              <a:t>Agenda </a:t>
            </a:r>
            <a:r>
              <a:rPr lang="en-US" sz="3600" smtClean="0"/>
              <a:t>4/1/16</a:t>
            </a:r>
            <a:endParaRPr lang="en-US" sz="3600" dirty="0" smtClean="0"/>
          </a:p>
        </p:txBody>
      </p:sp>
      <p:sp>
        <p:nvSpPr>
          <p:cNvPr id="4099" name="Content Placeholder 2"/>
          <p:cNvSpPr>
            <a:spLocks noGrp="1"/>
          </p:cNvSpPr>
          <p:nvPr>
            <p:ph idx="1"/>
          </p:nvPr>
        </p:nvSpPr>
        <p:spPr>
          <a:xfrm>
            <a:off x="539750" y="884238"/>
            <a:ext cx="8299450" cy="5059362"/>
          </a:xfrm>
        </p:spPr>
        <p:txBody>
          <a:bodyPr/>
          <a:lstStyle/>
          <a:p>
            <a:r>
              <a:rPr lang="en-US" sz="3200" dirty="0" smtClean="0"/>
              <a:t>Learning Objectives</a:t>
            </a:r>
          </a:p>
          <a:p>
            <a:r>
              <a:rPr lang="en-US" sz="3200" dirty="0" smtClean="0"/>
              <a:t>Lesson Presentation and Discussions.</a:t>
            </a:r>
          </a:p>
          <a:p>
            <a:r>
              <a:rPr lang="en-US" sz="3200" dirty="0" smtClean="0"/>
              <a:t>Discussion on Assignments.</a:t>
            </a:r>
          </a:p>
          <a:p>
            <a:r>
              <a:rPr lang="en-US" sz="3200" dirty="0" smtClean="0"/>
              <a:t>Discussion on Lab Activities.</a:t>
            </a:r>
          </a:p>
          <a:p>
            <a:r>
              <a:rPr lang="en-US" sz="3200" dirty="0" smtClean="0"/>
              <a:t>Break Times as per School Regulations. </a:t>
            </a:r>
          </a:p>
          <a:p>
            <a:r>
              <a:rPr lang="en-US" sz="3200" dirty="0" smtClean="0"/>
              <a:t>Quiz 1-Open book- Chapter 1 and 2</a:t>
            </a:r>
          </a:p>
          <a:p>
            <a:endParaRPr lang="en-US" sz="3200" dirty="0" smtClean="0"/>
          </a:p>
          <a:p>
            <a:endParaRPr lang="en-US" sz="3200" dirty="0" smtClean="0"/>
          </a:p>
        </p:txBody>
      </p:sp>
    </p:spTree>
    <p:extLst>
      <p:ext uri="{BB962C8B-B14F-4D97-AF65-F5344CB8AC3E}">
        <p14:creationId xmlns:p14="http://schemas.microsoft.com/office/powerpoint/2010/main" val="321574135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VoIP</a:t>
            </a:r>
            <a:endParaRPr lang="en-US" sz="3200" dirty="0"/>
          </a:p>
        </p:txBody>
      </p:sp>
      <p:sp>
        <p:nvSpPr>
          <p:cNvPr id="3" name="Content Placeholder 2"/>
          <p:cNvSpPr>
            <a:spLocks noGrp="1"/>
          </p:cNvSpPr>
          <p:nvPr>
            <p:ph idx="1"/>
          </p:nvPr>
        </p:nvSpPr>
        <p:spPr/>
        <p:txBody>
          <a:bodyPr/>
          <a:lstStyle/>
          <a:p>
            <a:r>
              <a:rPr lang="en-GB" sz="3200" dirty="0" smtClean="0"/>
              <a:t>VoIP-Voice over Internet Protocol</a:t>
            </a:r>
          </a:p>
          <a:p>
            <a:r>
              <a:rPr lang="en-GB" sz="3200" dirty="0" smtClean="0"/>
              <a:t>The </a:t>
            </a:r>
            <a:r>
              <a:rPr lang="en-GB" sz="3200" dirty="0"/>
              <a:t>basic idea of VoIP is to put voice signal into a packet and transport them over Internet Protocol base </a:t>
            </a:r>
            <a:r>
              <a:rPr lang="en-GB" sz="3200" dirty="0" smtClean="0"/>
              <a:t>network</a:t>
            </a:r>
          </a:p>
          <a:p>
            <a:r>
              <a:rPr lang="en-GB" sz="3200" dirty="0"/>
              <a:t>VoIP started in 1995 by a small company in Israel called </a:t>
            </a:r>
            <a:r>
              <a:rPr lang="en-GB" sz="3200" dirty="0" err="1"/>
              <a:t>Vocaltee</a:t>
            </a:r>
            <a:r>
              <a:rPr lang="en-GB" sz="3200" dirty="0"/>
              <a:t> </a:t>
            </a:r>
            <a:r>
              <a:rPr lang="en-GB" sz="3200" dirty="0" err="1"/>
              <a:t>Inc</a:t>
            </a:r>
            <a:endParaRPr lang="en-US" sz="3200" dirty="0"/>
          </a:p>
        </p:txBody>
      </p:sp>
    </p:spTree>
    <p:extLst>
      <p:ext uri="{BB962C8B-B14F-4D97-AF65-F5344CB8AC3E}">
        <p14:creationId xmlns:p14="http://schemas.microsoft.com/office/powerpoint/2010/main" val="2747826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H323 Standards</a:t>
            </a:r>
            <a:endParaRPr lang="en-US" dirty="0"/>
          </a:p>
        </p:txBody>
      </p:sp>
      <p:sp>
        <p:nvSpPr>
          <p:cNvPr id="3" name="Content Placeholder 2"/>
          <p:cNvSpPr>
            <a:spLocks noGrp="1"/>
          </p:cNvSpPr>
          <p:nvPr>
            <p:ph idx="1"/>
          </p:nvPr>
        </p:nvSpPr>
        <p:spPr/>
        <p:txBody>
          <a:bodyPr/>
          <a:lstStyle/>
          <a:p>
            <a:r>
              <a:rPr lang="en-GB" sz="3200" dirty="0" smtClean="0"/>
              <a:t>H323- International Telecommunication </a:t>
            </a:r>
            <a:r>
              <a:rPr lang="en-GB" sz="3200" dirty="0"/>
              <a:t>Union’s (ITU) Protocol </a:t>
            </a:r>
            <a:endParaRPr lang="en-GB" sz="3200" dirty="0" smtClean="0"/>
          </a:p>
          <a:p>
            <a:r>
              <a:rPr lang="en-GB" sz="3200" dirty="0"/>
              <a:t>D</a:t>
            </a:r>
            <a:r>
              <a:rPr lang="en-GB" sz="3200" dirty="0" smtClean="0"/>
              <a:t>eveloped </a:t>
            </a:r>
            <a:r>
              <a:rPr lang="en-GB" sz="3200" dirty="0"/>
              <a:t>as a means to transmit voice, video, data and fax communication across IP based-network while maintaining connectivity with the PSTN</a:t>
            </a:r>
            <a:endParaRPr lang="en-US" sz="3200" dirty="0"/>
          </a:p>
        </p:txBody>
      </p:sp>
    </p:spTree>
    <p:extLst>
      <p:ext uri="{BB962C8B-B14F-4D97-AF65-F5344CB8AC3E}">
        <p14:creationId xmlns:p14="http://schemas.microsoft.com/office/powerpoint/2010/main" val="1877915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Session Initiation Protocol (SIP)</a:t>
            </a:r>
            <a:r>
              <a:rPr lang="en-US" dirty="0"/>
              <a:t/>
            </a:r>
            <a:br>
              <a:rPr lang="en-US" dirty="0"/>
            </a:br>
            <a:endParaRPr lang="en-US" dirty="0"/>
          </a:p>
        </p:txBody>
      </p:sp>
      <p:sp>
        <p:nvSpPr>
          <p:cNvPr id="3" name="Content Placeholder 2"/>
          <p:cNvSpPr>
            <a:spLocks noGrp="1"/>
          </p:cNvSpPr>
          <p:nvPr>
            <p:ph idx="1"/>
          </p:nvPr>
        </p:nvSpPr>
        <p:spPr/>
        <p:txBody>
          <a:bodyPr/>
          <a:lstStyle/>
          <a:p>
            <a:r>
              <a:rPr lang="en-GB" sz="3200" dirty="0" smtClean="0"/>
              <a:t>Developed by Internet </a:t>
            </a:r>
            <a:r>
              <a:rPr lang="en-GB" sz="3200" dirty="0"/>
              <a:t>Engineers Task force (IETF) </a:t>
            </a:r>
            <a:endParaRPr lang="en-GB" sz="3200" dirty="0" smtClean="0"/>
          </a:p>
          <a:p>
            <a:r>
              <a:rPr lang="en-GB" sz="3200" dirty="0" smtClean="0"/>
              <a:t>The </a:t>
            </a:r>
            <a:r>
              <a:rPr lang="en-GB" sz="3200" dirty="0"/>
              <a:t>Session Initiation Protocol (SIP) is an application layer signalling </a:t>
            </a:r>
            <a:r>
              <a:rPr lang="en-GB" sz="3200" dirty="0" smtClean="0"/>
              <a:t>protocol</a:t>
            </a:r>
          </a:p>
          <a:p>
            <a:r>
              <a:rPr lang="en-GB" sz="3200" dirty="0" smtClean="0"/>
              <a:t>Uses </a:t>
            </a:r>
            <a:r>
              <a:rPr lang="en-GB" sz="3200" dirty="0"/>
              <a:t>well known port 5060 for communication. </a:t>
            </a:r>
            <a:endParaRPr lang="en-GB" sz="3200" dirty="0" smtClean="0"/>
          </a:p>
          <a:p>
            <a:r>
              <a:rPr lang="en-GB" sz="3200" dirty="0" smtClean="0"/>
              <a:t>Use to establish</a:t>
            </a:r>
            <a:r>
              <a:rPr lang="en-GB" sz="3200" dirty="0"/>
              <a:t>, maintain and terminate multimedia session or </a:t>
            </a:r>
            <a:r>
              <a:rPr lang="en-GB" sz="3200" dirty="0" smtClean="0"/>
              <a:t>calls</a:t>
            </a:r>
          </a:p>
          <a:p>
            <a:endParaRPr lang="en-US" sz="3200" dirty="0"/>
          </a:p>
        </p:txBody>
      </p:sp>
    </p:spTree>
    <p:extLst>
      <p:ext uri="{BB962C8B-B14F-4D97-AF65-F5344CB8AC3E}">
        <p14:creationId xmlns:p14="http://schemas.microsoft.com/office/powerpoint/2010/main" val="1510430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Real Time Protocol (RTP)</a:t>
            </a:r>
            <a:endParaRPr lang="en-US" sz="3200" dirty="0"/>
          </a:p>
        </p:txBody>
      </p:sp>
      <p:sp>
        <p:nvSpPr>
          <p:cNvPr id="3" name="Content Placeholder 2"/>
          <p:cNvSpPr>
            <a:spLocks noGrp="1"/>
          </p:cNvSpPr>
          <p:nvPr>
            <p:ph idx="1"/>
          </p:nvPr>
        </p:nvSpPr>
        <p:spPr/>
        <p:txBody>
          <a:bodyPr/>
          <a:lstStyle/>
          <a:p>
            <a:r>
              <a:rPr lang="en-GB" sz="3200" dirty="0" smtClean="0"/>
              <a:t>RTP </a:t>
            </a:r>
            <a:r>
              <a:rPr lang="en-GB" sz="3200" dirty="0"/>
              <a:t>is used to transport media between </a:t>
            </a:r>
            <a:r>
              <a:rPr lang="en-GB" sz="3200" dirty="0" smtClean="0"/>
              <a:t>endpoints</a:t>
            </a:r>
          </a:p>
          <a:p>
            <a:r>
              <a:rPr lang="en-GB" sz="3200" dirty="0"/>
              <a:t>The H323 use the Real Time Protocol (RTP) for media </a:t>
            </a:r>
            <a:r>
              <a:rPr lang="en-GB" sz="3200" dirty="0" smtClean="0"/>
              <a:t>communications</a:t>
            </a:r>
            <a:endParaRPr lang="en-US" sz="3200" dirty="0"/>
          </a:p>
        </p:txBody>
      </p:sp>
    </p:spTree>
    <p:extLst>
      <p:ext uri="{BB962C8B-B14F-4D97-AF65-F5344CB8AC3E}">
        <p14:creationId xmlns:p14="http://schemas.microsoft.com/office/powerpoint/2010/main" val="1300693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Multiprotocol Label Switching (MPLS</a:t>
            </a:r>
            <a:r>
              <a:rPr lang="en-US" sz="3200" dirty="0" smtClean="0"/>
              <a:t>)</a:t>
            </a:r>
            <a:endParaRPr lang="en-US" sz="3200" dirty="0"/>
          </a:p>
        </p:txBody>
      </p:sp>
      <p:sp>
        <p:nvSpPr>
          <p:cNvPr id="3" name="Content Placeholder 2"/>
          <p:cNvSpPr>
            <a:spLocks noGrp="1"/>
          </p:cNvSpPr>
          <p:nvPr>
            <p:ph idx="1"/>
          </p:nvPr>
        </p:nvSpPr>
        <p:spPr/>
        <p:txBody>
          <a:bodyPr/>
          <a:lstStyle/>
          <a:p>
            <a:r>
              <a:rPr lang="en-US" sz="3200" dirty="0"/>
              <a:t>Multiprotocol Label Switching (MPLS</a:t>
            </a:r>
            <a:r>
              <a:rPr lang="en-US" sz="3200" dirty="0" smtClean="0"/>
              <a:t>): speeds </a:t>
            </a:r>
            <a:r>
              <a:rPr lang="en-US" sz="3200" dirty="0"/>
              <a:t>up and </a:t>
            </a:r>
            <a:r>
              <a:rPr lang="en-US" sz="3200" dirty="0" smtClean="0"/>
              <a:t>shapes </a:t>
            </a:r>
            <a:r>
              <a:rPr lang="en-US" sz="3200" dirty="0"/>
              <a:t>network traffic flows</a:t>
            </a:r>
            <a:r>
              <a:rPr lang="en-US" sz="3200" dirty="0" smtClean="0"/>
              <a:t>.</a:t>
            </a:r>
          </a:p>
          <a:p>
            <a:r>
              <a:rPr lang="en-US" sz="3200" dirty="0"/>
              <a:t>MPLS allows most packets to be forwarded at Layer </a:t>
            </a:r>
            <a:r>
              <a:rPr lang="en-US" sz="3200" dirty="0" smtClean="0"/>
              <a:t>2</a:t>
            </a:r>
          </a:p>
          <a:p>
            <a:r>
              <a:rPr lang="en-US" sz="3200" dirty="0" smtClean="0"/>
              <a:t>Use to provide quality of service, improve latency and jitter</a:t>
            </a:r>
            <a:endParaRPr lang="en-US" sz="3200" dirty="0"/>
          </a:p>
        </p:txBody>
      </p:sp>
    </p:spTree>
    <p:extLst>
      <p:ext uri="{BB962C8B-B14F-4D97-AF65-F5344CB8AC3E}">
        <p14:creationId xmlns:p14="http://schemas.microsoft.com/office/powerpoint/2010/main" val="2816815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t>Packet Analyzer</a:t>
            </a:r>
            <a:endParaRPr lang="en-US" sz="3600" dirty="0" smtClean="0">
              <a:solidFill>
                <a:schemeClr val="tx2"/>
              </a:solidFill>
            </a:endParaRPr>
          </a:p>
        </p:txBody>
      </p:sp>
      <p:sp>
        <p:nvSpPr>
          <p:cNvPr id="18434" name="Content Placeholder 2"/>
          <p:cNvSpPr>
            <a:spLocks noGrp="1"/>
          </p:cNvSpPr>
          <p:nvPr>
            <p:ph idx="1"/>
          </p:nvPr>
        </p:nvSpPr>
        <p:spPr>
          <a:xfrm>
            <a:off x="539750" y="1571625"/>
            <a:ext cx="8194529" cy="4552084"/>
          </a:xfrm>
        </p:spPr>
        <p:txBody>
          <a:bodyPr/>
          <a:lstStyle/>
          <a:p>
            <a:r>
              <a:rPr lang="en-US" sz="3200" dirty="0" smtClean="0"/>
              <a:t>Captures a real-time log (trace) of network</a:t>
            </a:r>
            <a:br>
              <a:rPr lang="en-US" sz="3200" dirty="0" smtClean="0"/>
            </a:br>
            <a:r>
              <a:rPr lang="en-US" sz="3200" dirty="0" smtClean="0"/>
              <a:t>communication</a:t>
            </a:r>
          </a:p>
          <a:p>
            <a:r>
              <a:rPr lang="en-US" sz="3200" dirty="0" smtClean="0"/>
              <a:t>Can isolate</a:t>
            </a:r>
            <a:br>
              <a:rPr lang="en-US" sz="3200" dirty="0" smtClean="0"/>
            </a:br>
            <a:r>
              <a:rPr lang="en-US" sz="3200" dirty="0" smtClean="0"/>
              <a:t>transactions by</a:t>
            </a:r>
            <a:br>
              <a:rPr lang="en-US" sz="3200" dirty="0" smtClean="0"/>
            </a:br>
            <a:r>
              <a:rPr lang="en-US" sz="3200" dirty="0" smtClean="0"/>
              <a:t>protocol</a:t>
            </a:r>
          </a:p>
          <a:p>
            <a:r>
              <a:rPr lang="en-US" sz="3200" dirty="0" smtClean="0"/>
              <a:t>Allows review</a:t>
            </a:r>
            <a:br>
              <a:rPr lang="en-US" sz="3200" dirty="0" smtClean="0"/>
            </a:br>
            <a:r>
              <a:rPr lang="en-US" sz="3200" dirty="0" smtClean="0"/>
              <a:t>of saved</a:t>
            </a:r>
            <a:br>
              <a:rPr lang="en-US" sz="3200" dirty="0" smtClean="0"/>
            </a:br>
            <a:r>
              <a:rPr lang="en-US" sz="3200" dirty="0" smtClean="0"/>
              <a:t>packet traces</a:t>
            </a:r>
            <a:endParaRPr lang="en-US" dirty="0" smtClean="0"/>
          </a:p>
          <a:p>
            <a:pPr>
              <a:buFont typeface="Wingdings" pitchFamily="2" charset="2"/>
              <a:buNone/>
            </a:pPr>
            <a:endParaRPr lang="en-US" sz="2000" dirty="0" smtClean="0"/>
          </a:p>
        </p:txBody>
      </p:sp>
      <p:pic>
        <p:nvPicPr>
          <p:cNvPr id="5" name="Picture 4" descr="C:\Users\Br3zy\Desktop\Figure 1 - Placing the Protocol into the filter window.png"/>
          <p:cNvPicPr/>
          <p:nvPr/>
        </p:nvPicPr>
        <p:blipFill>
          <a:blip r:embed="rId3" cstate="print"/>
          <a:srcRect/>
          <a:stretch>
            <a:fillRect/>
          </a:stretch>
        </p:blipFill>
        <p:spPr bwMode="auto">
          <a:xfrm>
            <a:off x="3823854" y="2482236"/>
            <a:ext cx="4910425" cy="2880303"/>
          </a:xfrm>
          <a:prstGeom prst="rect">
            <a:avLst/>
          </a:prstGeom>
          <a:noFill/>
          <a:ln w="9525">
            <a:noFill/>
            <a:miter lim="800000"/>
            <a:headEnd/>
            <a:tailEnd/>
          </a:ln>
        </p:spPr>
      </p:pic>
    </p:spTree>
    <p:extLst>
      <p:ext uri="{BB962C8B-B14F-4D97-AF65-F5344CB8AC3E}">
        <p14:creationId xmlns:p14="http://schemas.microsoft.com/office/powerpoint/2010/main" val="3224077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Decoded Trace Information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1749220"/>
              </p:ext>
            </p:extLst>
          </p:nvPr>
        </p:nvGraphicFramePr>
        <p:xfrm>
          <a:off x="539750" y="1466850"/>
          <a:ext cx="829945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126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t>Packet Capture Process</a:t>
            </a:r>
            <a:endParaRPr lang="en-US" sz="3600" dirty="0" smtClean="0">
              <a:solidFill>
                <a:schemeClr val="tx2"/>
              </a:solidFill>
            </a:endParaRPr>
          </a:p>
        </p:txBody>
      </p:sp>
      <p:sp>
        <p:nvSpPr>
          <p:cNvPr id="18434" name="Content Placeholder 2"/>
          <p:cNvSpPr>
            <a:spLocks noGrp="1"/>
          </p:cNvSpPr>
          <p:nvPr>
            <p:ph idx="1"/>
          </p:nvPr>
        </p:nvSpPr>
        <p:spPr>
          <a:xfrm>
            <a:off x="539750" y="1571625"/>
            <a:ext cx="4809490" cy="4603750"/>
          </a:xfrm>
        </p:spPr>
        <p:txBody>
          <a:bodyPr/>
          <a:lstStyle/>
          <a:p>
            <a:r>
              <a:rPr lang="en-US" sz="3200" dirty="0" smtClean="0"/>
              <a:t>Once WireShark is loaded, start capture</a:t>
            </a:r>
          </a:p>
          <a:p>
            <a:r>
              <a:rPr lang="en-US" sz="3200" dirty="0" smtClean="0"/>
              <a:t>Perform network operations (ex: ping, FTP, telnet)</a:t>
            </a:r>
          </a:p>
          <a:p>
            <a:r>
              <a:rPr lang="en-US" sz="3200" dirty="0" smtClean="0"/>
              <a:t>Stop packet capture</a:t>
            </a:r>
          </a:p>
          <a:p>
            <a:r>
              <a:rPr lang="en-US" sz="3200" dirty="0" smtClean="0"/>
              <a:t>Save packet trace</a:t>
            </a:r>
          </a:p>
          <a:p>
            <a:r>
              <a:rPr lang="en-US" sz="3200" dirty="0" smtClean="0"/>
              <a:t>Perform analysis</a:t>
            </a:r>
          </a:p>
          <a:p>
            <a:endParaRPr lang="en-US" sz="3200" dirty="0" smtClean="0"/>
          </a:p>
          <a:p>
            <a:endParaRPr lang="en-US" sz="3200" dirty="0" smtClean="0"/>
          </a:p>
          <a:p>
            <a:endParaRPr lang="en-US" dirty="0" smtClean="0"/>
          </a:p>
          <a:p>
            <a:pPr>
              <a:buFont typeface="Wingdings" pitchFamily="2" charset="2"/>
              <a:buNone/>
            </a:pPr>
            <a:endParaRPr lang="en-US" sz="2000" dirty="0" smtClean="0"/>
          </a:p>
        </p:txBody>
      </p:sp>
      <p:graphicFrame>
        <p:nvGraphicFramePr>
          <p:cNvPr id="7" name="Content Placeholder 12"/>
          <p:cNvGraphicFramePr>
            <a:graphicFrameLocks/>
          </p:cNvGraphicFramePr>
          <p:nvPr>
            <p:extLst>
              <p:ext uri="{D42A27DB-BD31-4B8C-83A1-F6EECF244321}">
                <p14:modId xmlns:p14="http://schemas.microsoft.com/office/powerpoint/2010/main" val="3937809681"/>
              </p:ext>
            </p:extLst>
          </p:nvPr>
        </p:nvGraphicFramePr>
        <p:xfrm>
          <a:off x="4693920" y="1270577"/>
          <a:ext cx="394208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1620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t>Packet Analysis Process</a:t>
            </a:r>
            <a:endParaRPr lang="en-US" sz="3600" dirty="0" smtClean="0">
              <a:solidFill>
                <a:schemeClr val="tx2"/>
              </a:solidFill>
            </a:endParaRPr>
          </a:p>
        </p:txBody>
      </p:sp>
      <p:sp>
        <p:nvSpPr>
          <p:cNvPr id="18434" name="Content Placeholder 2"/>
          <p:cNvSpPr>
            <a:spLocks noGrp="1"/>
          </p:cNvSpPr>
          <p:nvPr>
            <p:ph idx="1"/>
          </p:nvPr>
        </p:nvSpPr>
        <p:spPr>
          <a:xfrm>
            <a:off x="539750" y="1571625"/>
            <a:ext cx="4809490" cy="4603750"/>
          </a:xfrm>
        </p:spPr>
        <p:txBody>
          <a:bodyPr/>
          <a:lstStyle/>
          <a:p>
            <a:r>
              <a:rPr lang="en-US" sz="3200" dirty="0" smtClean="0"/>
              <a:t>Open saved trace or use current data</a:t>
            </a:r>
          </a:p>
          <a:p>
            <a:r>
              <a:rPr lang="en-US" sz="3200" dirty="0" smtClean="0"/>
              <a:t>Select protocol for filter</a:t>
            </a:r>
          </a:p>
          <a:p>
            <a:r>
              <a:rPr lang="en-US" sz="3200" dirty="0" smtClean="0"/>
              <a:t>Save resulting trace</a:t>
            </a:r>
          </a:p>
          <a:p>
            <a:r>
              <a:rPr lang="en-US" sz="3200" dirty="0" smtClean="0"/>
              <a:t>Repeat selecting filter criteria for each</a:t>
            </a:r>
            <a:br>
              <a:rPr lang="en-US" sz="3200" dirty="0" smtClean="0"/>
            </a:br>
            <a:r>
              <a:rPr lang="en-US" sz="3200" dirty="0" smtClean="0"/>
              <a:t>protocol of interest</a:t>
            </a:r>
          </a:p>
          <a:p>
            <a:r>
              <a:rPr lang="en-US" sz="3200" dirty="0" smtClean="0"/>
              <a:t>Review trace statistics</a:t>
            </a:r>
          </a:p>
          <a:p>
            <a:endParaRPr lang="en-US" dirty="0" smtClean="0"/>
          </a:p>
          <a:p>
            <a:pPr>
              <a:buFont typeface="Wingdings" pitchFamily="2" charset="2"/>
              <a:buNone/>
            </a:pPr>
            <a:endParaRPr lang="en-US" sz="2000" dirty="0" smtClean="0"/>
          </a:p>
        </p:txBody>
      </p:sp>
      <p:graphicFrame>
        <p:nvGraphicFramePr>
          <p:cNvPr id="7" name="Content Placeholder 12"/>
          <p:cNvGraphicFramePr>
            <a:graphicFrameLocks/>
          </p:cNvGraphicFramePr>
          <p:nvPr>
            <p:extLst>
              <p:ext uri="{D42A27DB-BD31-4B8C-83A1-F6EECF244321}">
                <p14:modId xmlns:p14="http://schemas.microsoft.com/office/powerpoint/2010/main" val="4122473773"/>
              </p:ext>
            </p:extLst>
          </p:nvPr>
        </p:nvGraphicFramePr>
        <p:xfrm>
          <a:off x="4926676" y="1270577"/>
          <a:ext cx="394208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4060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39750" y="304800"/>
            <a:ext cx="8299450" cy="476250"/>
          </a:xfrm>
        </p:spPr>
        <p:txBody>
          <a:bodyPr/>
          <a:lstStyle/>
          <a:p>
            <a:r>
              <a:rPr lang="en-US" sz="3600" dirty="0" smtClean="0"/>
              <a:t>Role of Packet Analysis</a:t>
            </a:r>
            <a:endParaRPr lang="en-US" sz="3600" dirty="0" smtClean="0">
              <a:solidFill>
                <a:schemeClr val="tx2"/>
              </a:solidFill>
            </a:endParaRPr>
          </a:p>
        </p:txBody>
      </p:sp>
      <p:sp>
        <p:nvSpPr>
          <p:cNvPr id="23554" name="Content Placeholder 2"/>
          <p:cNvSpPr>
            <a:spLocks noGrp="1"/>
          </p:cNvSpPr>
          <p:nvPr>
            <p:ph idx="1"/>
          </p:nvPr>
        </p:nvSpPr>
        <p:spPr>
          <a:xfrm>
            <a:off x="539750" y="1571625"/>
            <a:ext cx="8299450" cy="4603750"/>
          </a:xfrm>
        </p:spPr>
        <p:txBody>
          <a:bodyPr/>
          <a:lstStyle/>
          <a:p>
            <a:r>
              <a:rPr lang="en-US" sz="3000" dirty="0"/>
              <a:t>Discover devices and create a network map</a:t>
            </a:r>
          </a:p>
          <a:p>
            <a:r>
              <a:rPr lang="en-US" sz="3000" dirty="0"/>
              <a:t>Troubleshoot network communications </a:t>
            </a:r>
          </a:p>
          <a:p>
            <a:r>
              <a:rPr lang="en-US" sz="3200" dirty="0" smtClean="0">
                <a:ea typeface="+mn-ea"/>
                <a:cs typeface="+mn-cs"/>
              </a:rPr>
              <a:t>Inventory </a:t>
            </a:r>
            <a:r>
              <a:rPr lang="en-US" sz="3200" dirty="0">
                <a:ea typeface="+mn-ea"/>
                <a:cs typeface="+mn-cs"/>
              </a:rPr>
              <a:t>services and device endpoints to establish network operational baselines</a:t>
            </a:r>
          </a:p>
          <a:p>
            <a:r>
              <a:rPr lang="en-US" sz="3200" dirty="0">
                <a:ea typeface="+mn-ea"/>
                <a:cs typeface="+mn-cs"/>
              </a:rPr>
              <a:t>Identify attack sources and protocols used</a:t>
            </a:r>
          </a:p>
          <a:p>
            <a:pPr>
              <a:buFont typeface="Wingdings" pitchFamily="2" charset="2"/>
              <a:buNone/>
            </a:pPr>
            <a:endParaRPr lang="en-US" sz="3000" dirty="0"/>
          </a:p>
        </p:txBody>
      </p:sp>
    </p:spTree>
    <p:extLst>
      <p:ext uri="{BB962C8B-B14F-4D97-AF65-F5344CB8AC3E}">
        <p14:creationId xmlns:p14="http://schemas.microsoft.com/office/powerpoint/2010/main" val="442987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sz="3600" dirty="0" smtClean="0"/>
              <a:t>Learning Objective</a:t>
            </a:r>
          </a:p>
        </p:txBody>
      </p:sp>
      <p:sp>
        <p:nvSpPr>
          <p:cNvPr id="9218" name="Content Placeholder 2"/>
          <p:cNvSpPr>
            <a:spLocks noGrp="1"/>
          </p:cNvSpPr>
          <p:nvPr>
            <p:ph idx="1"/>
          </p:nvPr>
        </p:nvSpPr>
        <p:spPr>
          <a:xfrm>
            <a:off x="539750" y="1524000"/>
            <a:ext cx="8299450" cy="4419600"/>
          </a:xfrm>
        </p:spPr>
        <p:txBody>
          <a:bodyPr/>
          <a:lstStyle/>
          <a:p>
            <a:r>
              <a:rPr lang="en-US" sz="3200" dirty="0" smtClean="0"/>
              <a:t>Examine the TCP/IP protocol family and how IP is used to support voice, video, data and Internet communications.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p:nvPr>
        </p:nvSpPr>
        <p:spPr>
          <a:xfrm>
            <a:off x="539750" y="419100"/>
            <a:ext cx="8299450" cy="990600"/>
          </a:xfrm>
        </p:spPr>
        <p:txBody>
          <a:bodyPr/>
          <a:lstStyle/>
          <a:p>
            <a:r>
              <a:rPr lang="en-US" sz="4000" dirty="0" smtClean="0">
                <a:ea typeface="MS PGothic" pitchFamily="34" charset="-128"/>
              </a:rPr>
              <a:t>Why Use TCP/IP?</a:t>
            </a:r>
          </a:p>
        </p:txBody>
      </p:sp>
      <p:sp>
        <p:nvSpPr>
          <p:cNvPr id="35842" name="Content Placeholder 4"/>
          <p:cNvSpPr>
            <a:spLocks/>
          </p:cNvSpPr>
          <p:nvPr/>
        </p:nvSpPr>
        <p:spPr bwMode="auto">
          <a:xfrm>
            <a:off x="539750" y="1452563"/>
            <a:ext cx="8299450" cy="4648200"/>
          </a:xfrm>
          <a:prstGeom prst="rect">
            <a:avLst/>
          </a:prstGeom>
          <a:noFill/>
          <a:ln w="9525">
            <a:noFill/>
            <a:miter lim="800000"/>
            <a:headEnd/>
            <a:tailEnd/>
          </a:ln>
        </p:spPr>
        <p:txBody>
          <a:bodyPr/>
          <a:lstStyle/>
          <a:p>
            <a:pPr marL="233363" indent="-233363" eaLnBrk="0" hangingPunct="0">
              <a:spcBef>
                <a:spcPct val="20000"/>
              </a:spcBef>
              <a:buClr>
                <a:srgbClr val="ED6E2E"/>
              </a:buClr>
              <a:buFont typeface="Wingdings" pitchFamily="2" charset="2"/>
              <a:buChar char="§"/>
            </a:pPr>
            <a:r>
              <a:rPr lang="en-US" sz="3200" dirty="0" smtClean="0"/>
              <a:t>TCP/IP protocols allow for the identification and directed communication between two devices or services both local or extended across the global Internet.</a:t>
            </a:r>
          </a:p>
          <a:p>
            <a:pPr marL="233363" indent="-233363" eaLnBrk="0" hangingPunct="0">
              <a:spcBef>
                <a:spcPct val="20000"/>
              </a:spcBef>
              <a:buClr>
                <a:srgbClr val="ED6E2E"/>
              </a:buClr>
              <a:buFont typeface="Wingdings" pitchFamily="2" charset="2"/>
              <a:buChar char="§"/>
            </a:pPr>
            <a:r>
              <a:rPr lang="en-US" sz="3200" dirty="0" smtClean="0"/>
              <a:t>The TCP/IP family of protocols facilitate voice, video, data transfer, and Internet communications between devices located anywhere in the world.</a:t>
            </a:r>
          </a:p>
        </p:txBody>
      </p:sp>
    </p:spTree>
    <p:extLst>
      <p:ext uri="{BB962C8B-B14F-4D97-AF65-F5344CB8AC3E}">
        <p14:creationId xmlns:p14="http://schemas.microsoft.com/office/powerpoint/2010/main" val="1036914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p:nvPr>
        </p:nvSpPr>
        <p:spPr>
          <a:xfrm>
            <a:off x="539750" y="419100"/>
            <a:ext cx="8299450" cy="990600"/>
          </a:xfrm>
        </p:spPr>
        <p:txBody>
          <a:bodyPr/>
          <a:lstStyle/>
          <a:p>
            <a:r>
              <a:rPr lang="en-US" sz="4000" dirty="0" smtClean="0">
                <a:ea typeface="MS PGothic" pitchFamily="34" charset="-128"/>
              </a:rPr>
              <a:t>Why Is Packet Capture and Trace Analysis Important for IT?</a:t>
            </a:r>
          </a:p>
        </p:txBody>
      </p:sp>
      <p:sp>
        <p:nvSpPr>
          <p:cNvPr id="35842" name="Content Placeholder 4"/>
          <p:cNvSpPr>
            <a:spLocks/>
          </p:cNvSpPr>
          <p:nvPr/>
        </p:nvSpPr>
        <p:spPr bwMode="auto">
          <a:xfrm>
            <a:off x="539750" y="1989437"/>
            <a:ext cx="8299450" cy="4111325"/>
          </a:xfrm>
          <a:prstGeom prst="rect">
            <a:avLst/>
          </a:prstGeom>
          <a:noFill/>
          <a:ln w="9525">
            <a:noFill/>
            <a:miter lim="800000"/>
            <a:headEnd/>
            <a:tailEnd/>
          </a:ln>
        </p:spPr>
        <p:txBody>
          <a:bodyPr/>
          <a:lstStyle/>
          <a:p>
            <a:pPr marL="233363" indent="-233363" eaLnBrk="0" hangingPunct="0">
              <a:spcBef>
                <a:spcPct val="20000"/>
              </a:spcBef>
              <a:buClr>
                <a:srgbClr val="ED6E2E"/>
              </a:buClr>
              <a:buFont typeface="Wingdings" pitchFamily="2" charset="2"/>
              <a:buChar char="§"/>
            </a:pPr>
            <a:r>
              <a:rPr lang="en-US" sz="2800" dirty="0" smtClean="0"/>
              <a:t>Packet capture and trace analysis comprise a valuable toolset for troubleshooting, analyzing and securing network resources across all technical domains of the typical IT infrastructure.</a:t>
            </a:r>
          </a:p>
          <a:p>
            <a:pPr marL="233363" indent="-233363" eaLnBrk="0" hangingPunct="0">
              <a:spcBef>
                <a:spcPct val="20000"/>
              </a:spcBef>
              <a:buClr>
                <a:srgbClr val="ED6E2E"/>
              </a:buClr>
              <a:buFont typeface="Wingdings" pitchFamily="2" charset="2"/>
              <a:buChar char="§"/>
            </a:pPr>
            <a:r>
              <a:rPr lang="en-US" sz="2800" dirty="0" smtClean="0"/>
              <a:t>Knowledge of trace preparation and evaluation provides value to the learner and any enterprise employing networked computing devices.</a:t>
            </a:r>
            <a:endParaRPr lang="en-US" sz="2800" dirty="0"/>
          </a:p>
        </p:txBody>
      </p:sp>
    </p:spTree>
    <p:extLst>
      <p:ext uri="{BB962C8B-B14F-4D97-AF65-F5344CB8AC3E}">
        <p14:creationId xmlns:p14="http://schemas.microsoft.com/office/powerpoint/2010/main" val="2066563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3"/>
          <p:cNvSpPr>
            <a:spLocks noGrp="1"/>
          </p:cNvSpPr>
          <p:nvPr>
            <p:ph type="title"/>
          </p:nvPr>
        </p:nvSpPr>
        <p:spPr>
          <a:xfrm>
            <a:off x="539750" y="419100"/>
            <a:ext cx="8299450" cy="990600"/>
          </a:xfrm>
        </p:spPr>
        <p:txBody>
          <a:bodyPr/>
          <a:lstStyle/>
          <a:p>
            <a:r>
              <a:rPr lang="en-US" sz="4000" dirty="0" smtClean="0">
                <a:ea typeface="MS PGothic" pitchFamily="34" charset="-128"/>
              </a:rPr>
              <a:t>Summary</a:t>
            </a:r>
          </a:p>
        </p:txBody>
      </p:sp>
      <p:sp>
        <p:nvSpPr>
          <p:cNvPr id="35842" name="Content Placeholder 4"/>
          <p:cNvSpPr>
            <a:spLocks/>
          </p:cNvSpPr>
          <p:nvPr/>
        </p:nvSpPr>
        <p:spPr bwMode="auto">
          <a:xfrm>
            <a:off x="539750" y="1452563"/>
            <a:ext cx="8299450" cy="4648200"/>
          </a:xfrm>
          <a:prstGeom prst="rect">
            <a:avLst/>
          </a:prstGeom>
          <a:noFill/>
          <a:ln w="9525">
            <a:noFill/>
            <a:miter lim="800000"/>
            <a:headEnd/>
            <a:tailEnd/>
          </a:ln>
        </p:spPr>
        <p:txBody>
          <a:bodyPr/>
          <a:lstStyle/>
          <a:p>
            <a:pPr marL="233363" indent="-233363" eaLnBrk="0" hangingPunct="0">
              <a:spcBef>
                <a:spcPct val="20000"/>
              </a:spcBef>
              <a:buClr>
                <a:srgbClr val="ED6E2E"/>
              </a:buClr>
              <a:buFont typeface="Wingdings" pitchFamily="2" charset="2"/>
              <a:buChar char="§"/>
            </a:pPr>
            <a:r>
              <a:rPr lang="en-US" sz="3200" dirty="0"/>
              <a:t>In this presentation, the following were covered:</a:t>
            </a:r>
          </a:p>
          <a:p>
            <a:pPr marL="690563" lvl="1" indent="-233363" eaLnBrk="0" hangingPunct="0">
              <a:spcBef>
                <a:spcPct val="20000"/>
              </a:spcBef>
              <a:buClr>
                <a:srgbClr val="ED6E2E"/>
              </a:buClr>
              <a:buFont typeface="Arial" charset="0"/>
              <a:buChar char="•"/>
            </a:pPr>
            <a:r>
              <a:rPr lang="en-US" sz="2800" dirty="0" smtClean="0"/>
              <a:t>The OSI and TCP/IP Reference Models</a:t>
            </a:r>
          </a:p>
          <a:p>
            <a:pPr marL="690563" lvl="1" indent="-233363" eaLnBrk="0" hangingPunct="0">
              <a:spcBef>
                <a:spcPct val="20000"/>
              </a:spcBef>
              <a:buClr>
                <a:srgbClr val="ED6E2E"/>
              </a:buClr>
              <a:buFont typeface="Arial" charset="0"/>
              <a:buChar char="•"/>
            </a:pPr>
            <a:r>
              <a:rPr lang="en-US" sz="2800" dirty="0" smtClean="0"/>
              <a:t>TCP/IP networking protocols and applications</a:t>
            </a:r>
          </a:p>
          <a:p>
            <a:pPr marL="690563" lvl="1" indent="-233363" eaLnBrk="0" hangingPunct="0">
              <a:spcBef>
                <a:spcPct val="20000"/>
              </a:spcBef>
              <a:buClr>
                <a:srgbClr val="ED6E2E"/>
              </a:buClr>
              <a:buFont typeface="Arial" charset="0"/>
              <a:buChar char="•"/>
            </a:pPr>
            <a:r>
              <a:rPr lang="en-US" sz="2800" dirty="0"/>
              <a:t>Network packet analysis utilities</a:t>
            </a:r>
          </a:p>
          <a:p>
            <a:pPr marL="690563" lvl="1" indent="-233363" eaLnBrk="0" hangingPunct="0">
              <a:spcBef>
                <a:spcPct val="20000"/>
              </a:spcBef>
              <a:buClr>
                <a:srgbClr val="ED6E2E"/>
              </a:buClr>
              <a:buFont typeface="Arial" charset="0"/>
              <a:buChar char="•"/>
            </a:pPr>
            <a:r>
              <a:rPr lang="en-US" sz="2800" dirty="0"/>
              <a:t>Procedures for network packet trace capture</a:t>
            </a:r>
          </a:p>
          <a:p>
            <a:pPr marL="690563" lvl="1" indent="-233363" eaLnBrk="0" hangingPunct="0">
              <a:spcBef>
                <a:spcPct val="20000"/>
              </a:spcBef>
              <a:buClr>
                <a:srgbClr val="ED6E2E"/>
              </a:buClr>
              <a:buFont typeface="Arial" charset="0"/>
              <a:buChar char="•"/>
            </a:pPr>
            <a:r>
              <a:rPr lang="en-US" sz="2800" dirty="0"/>
              <a:t>Procedures for packet trace analysis by protocol</a:t>
            </a:r>
          </a:p>
          <a:p>
            <a:pPr lvl="1" eaLnBrk="0" hangingPunct="0">
              <a:spcBef>
                <a:spcPct val="20000"/>
              </a:spcBef>
              <a:buClr>
                <a:srgbClr val="ED6E2E"/>
              </a:buClr>
            </a:pPr>
            <a:endParaRPr lang="en-US" sz="2800" dirty="0" smtClean="0"/>
          </a:p>
          <a:p>
            <a:pPr marL="690563" lvl="1" indent="-233363" eaLnBrk="0" hangingPunct="0">
              <a:spcBef>
                <a:spcPct val="20000"/>
              </a:spcBef>
              <a:buClr>
                <a:srgbClr val="ED6E2E"/>
              </a:buClr>
              <a:buFont typeface="Arial" charset="0"/>
              <a:buChar char="•"/>
            </a:pP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Assignments and Lab Activities</a:t>
            </a:r>
            <a:endParaRPr lang="en-US" sz="3200" dirty="0"/>
          </a:p>
        </p:txBody>
      </p:sp>
      <p:sp>
        <p:nvSpPr>
          <p:cNvPr id="3" name="Content Placeholder 2"/>
          <p:cNvSpPr>
            <a:spLocks noGrp="1"/>
          </p:cNvSpPr>
          <p:nvPr>
            <p:ph idx="1"/>
          </p:nvPr>
        </p:nvSpPr>
        <p:spPr/>
        <p:txBody>
          <a:bodyPr/>
          <a:lstStyle/>
          <a:p>
            <a:r>
              <a:rPr lang="en-US" sz="3200" dirty="0"/>
              <a:t>Discussion </a:t>
            </a:r>
            <a:r>
              <a:rPr lang="en-US" sz="3200" dirty="0" smtClean="0"/>
              <a:t>3.1: Connectionless versus Connection-Oriented Communications</a:t>
            </a:r>
            <a:endParaRPr lang="en-US" sz="3200" dirty="0"/>
          </a:p>
          <a:p>
            <a:r>
              <a:rPr lang="en-US" sz="3200" dirty="0"/>
              <a:t>Lab </a:t>
            </a:r>
            <a:r>
              <a:rPr lang="en-US" sz="3200" dirty="0" smtClean="0"/>
              <a:t>3.2 : TCP/IP Communication Protocols</a:t>
            </a:r>
            <a:endParaRPr lang="en-US" sz="3200" dirty="0"/>
          </a:p>
          <a:p>
            <a:r>
              <a:rPr lang="en-US" sz="3200" dirty="0"/>
              <a:t>Assignment 3.3 Convergence of </a:t>
            </a:r>
            <a:r>
              <a:rPr lang="en-US" sz="3200" dirty="0" smtClean="0"/>
              <a:t>IP Based Networks</a:t>
            </a:r>
            <a:endParaRPr lang="en-US" sz="3200" dirty="0"/>
          </a:p>
        </p:txBody>
      </p:sp>
    </p:spTree>
    <p:extLst>
      <p:ext uri="{BB962C8B-B14F-4D97-AF65-F5344CB8AC3E}">
        <p14:creationId xmlns:p14="http://schemas.microsoft.com/office/powerpoint/2010/main" val="44339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sz="3600" dirty="0" smtClean="0"/>
              <a:t>Key Concepts</a:t>
            </a:r>
          </a:p>
        </p:txBody>
      </p:sp>
      <p:sp>
        <p:nvSpPr>
          <p:cNvPr id="11266" name="Content Placeholder 2"/>
          <p:cNvSpPr>
            <a:spLocks noGrp="1"/>
          </p:cNvSpPr>
          <p:nvPr>
            <p:ph idx="1"/>
          </p:nvPr>
        </p:nvSpPr>
        <p:spPr/>
        <p:txBody>
          <a:bodyPr/>
          <a:lstStyle/>
          <a:p>
            <a:pPr lvl="0"/>
            <a:r>
              <a:rPr lang="en-US" sz="2800" dirty="0" smtClean="0"/>
              <a:t>Connectionless </a:t>
            </a:r>
            <a:r>
              <a:rPr lang="en-US" sz="2800" dirty="0"/>
              <a:t>(UDP) versus connection-oriented (TCP) communication</a:t>
            </a:r>
          </a:p>
          <a:p>
            <a:pPr lvl="0"/>
            <a:r>
              <a:rPr lang="en-US" sz="2800" dirty="0" smtClean="0"/>
              <a:t>TCP/IP </a:t>
            </a:r>
            <a:r>
              <a:rPr lang="en-US" sz="2800" dirty="0"/>
              <a:t>networking protocols and applications, such as ARP, DHCP, DNS, SNMP, and ICMP</a:t>
            </a:r>
          </a:p>
          <a:p>
            <a:pPr lvl="0"/>
            <a:r>
              <a:rPr lang="en-US" sz="2800" dirty="0" smtClean="0"/>
              <a:t>Real-time communication protocols and services, </a:t>
            </a:r>
            <a:r>
              <a:rPr lang="en-US" sz="2800" dirty="0"/>
              <a:t>such as VoIP, SIP, RTP, MPLS, and H.323 </a:t>
            </a:r>
          </a:p>
          <a:p>
            <a:pPr lvl="0"/>
            <a:r>
              <a:rPr lang="en-US" sz="2800" dirty="0" smtClean="0"/>
              <a:t>IP </a:t>
            </a:r>
            <a:r>
              <a:rPr lang="en-US" sz="2800" dirty="0"/>
              <a:t>addressing: IPv4 versus IPv6</a:t>
            </a:r>
          </a:p>
          <a:p>
            <a:pPr lvl="0"/>
            <a:r>
              <a:rPr lang="en-US" sz="2800" dirty="0" smtClean="0"/>
              <a:t>TCP/IP </a:t>
            </a:r>
            <a:r>
              <a:rPr lang="en-US" sz="2800" dirty="0"/>
              <a:t>protocol capture and analysis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457200" y="1752600"/>
            <a:ext cx="8001000" cy="3127375"/>
          </a:xfrm>
        </p:spPr>
        <p:txBody>
          <a:bodyPr/>
          <a:lstStyle/>
          <a:p>
            <a:pPr algn="ctr"/>
            <a:r>
              <a:rPr lang="en-US" sz="4000" dirty="0" smtClean="0">
                <a:solidFill>
                  <a:schemeClr val="tx1"/>
                </a:solidFill>
              </a:rPr>
              <a:t/>
            </a:r>
            <a:br>
              <a:rPr lang="en-US" sz="4000" dirty="0" smtClean="0">
                <a:solidFill>
                  <a:schemeClr val="tx1"/>
                </a:solidFill>
              </a:rPr>
            </a:br>
            <a:r>
              <a:rPr lang="en-US" sz="4000" dirty="0" smtClean="0">
                <a:solidFill>
                  <a:schemeClr val="tx1"/>
                </a:solidFill>
              </a:rPr>
              <a:t>EXPLORE: </a:t>
            </a:r>
            <a:r>
              <a:rPr lang="en-US" sz="4000" dirty="0" smtClean="0">
                <a:solidFill>
                  <a:schemeClr val="tx1"/>
                </a:solidFill>
              </a:rPr>
              <a:t>CONCEPTS</a:t>
            </a:r>
            <a:br>
              <a:rPr lang="en-US" sz="4000" dirty="0" smtClean="0">
                <a:solidFill>
                  <a:schemeClr val="tx1"/>
                </a:solidFill>
              </a:rPr>
            </a:br>
            <a:r>
              <a:rPr lang="en-US" sz="4000" dirty="0" smtClean="0">
                <a:solidFill>
                  <a:schemeClr val="tx1"/>
                </a:solidFill>
              </a:rPr>
              <a:t>Network as a data communication system</a:t>
            </a:r>
            <a:endParaRPr lang="en-US" sz="4000" dirty="0" smtClean="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t>OSI Reference Model</a:t>
            </a:r>
            <a:endParaRPr lang="en-US" sz="3600" dirty="0" smtClean="0">
              <a:solidFill>
                <a:schemeClr val="tx2"/>
              </a:solidFill>
            </a:endParaRPr>
          </a:p>
        </p:txBody>
      </p:sp>
      <p:sp>
        <p:nvSpPr>
          <p:cNvPr id="18434" name="Content Placeholder 2"/>
          <p:cNvSpPr>
            <a:spLocks noGrp="1"/>
          </p:cNvSpPr>
          <p:nvPr>
            <p:ph idx="1"/>
          </p:nvPr>
        </p:nvSpPr>
        <p:spPr>
          <a:xfrm>
            <a:off x="539750" y="1571625"/>
            <a:ext cx="4727575" cy="4603750"/>
          </a:xfrm>
        </p:spPr>
        <p:txBody>
          <a:bodyPr/>
          <a:lstStyle/>
          <a:p>
            <a:r>
              <a:rPr lang="en-US" sz="3200" dirty="0" smtClean="0"/>
              <a:t>Defines and abstracts network communications</a:t>
            </a:r>
          </a:p>
          <a:p>
            <a:r>
              <a:rPr lang="en-US" sz="3200" dirty="0" smtClean="0"/>
              <a:t>Logical layers based on communication function</a:t>
            </a:r>
          </a:p>
          <a:p>
            <a:r>
              <a:rPr lang="en-US" sz="3200" dirty="0" smtClean="0"/>
              <a:t>Hosts interact on same layer</a:t>
            </a:r>
            <a:endParaRPr lang="en-US" dirty="0" smtClean="0"/>
          </a:p>
          <a:p>
            <a:pPr>
              <a:buFont typeface="Wingdings" pitchFamily="2" charset="2"/>
              <a:buNone/>
            </a:pPr>
            <a:endParaRPr lang="en-US" sz="2000" dirty="0" smtClean="0"/>
          </a:p>
        </p:txBody>
      </p:sp>
      <p:graphicFrame>
        <p:nvGraphicFramePr>
          <p:cNvPr id="4" name="Content Placeholder 12"/>
          <p:cNvGraphicFramePr>
            <a:graphicFrameLocks/>
          </p:cNvGraphicFramePr>
          <p:nvPr>
            <p:extLst>
              <p:ext uri="{D42A27DB-BD31-4B8C-83A1-F6EECF244321}">
                <p14:modId xmlns:p14="http://schemas.microsoft.com/office/powerpoint/2010/main" val="1714127228"/>
              </p:ext>
            </p:extLst>
          </p:nvPr>
        </p:nvGraphicFramePr>
        <p:xfrm>
          <a:off x="4693920" y="704850"/>
          <a:ext cx="4450080" cy="5238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OSI Model Layer Functionality</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7434284"/>
              </p:ext>
            </p:extLst>
          </p:nvPr>
        </p:nvGraphicFramePr>
        <p:xfrm>
          <a:off x="539750" y="1466850"/>
          <a:ext cx="829945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434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539750" y="304800"/>
            <a:ext cx="8299450" cy="476250"/>
          </a:xfrm>
        </p:spPr>
        <p:txBody>
          <a:bodyPr/>
          <a:lstStyle/>
          <a:p>
            <a:r>
              <a:rPr lang="en-US" sz="3600" dirty="0" smtClean="0"/>
              <a:t>TCP/IP Reference Model</a:t>
            </a:r>
            <a:endParaRPr lang="en-US" sz="3600" dirty="0" smtClean="0">
              <a:solidFill>
                <a:schemeClr val="tx2"/>
              </a:solidFill>
            </a:endParaRPr>
          </a:p>
        </p:txBody>
      </p:sp>
      <p:sp>
        <p:nvSpPr>
          <p:cNvPr id="18434" name="Content Placeholder 2"/>
          <p:cNvSpPr>
            <a:spLocks noGrp="1"/>
          </p:cNvSpPr>
          <p:nvPr>
            <p:ph idx="1"/>
          </p:nvPr>
        </p:nvSpPr>
        <p:spPr>
          <a:xfrm>
            <a:off x="539750" y="1571625"/>
            <a:ext cx="4809490" cy="4603750"/>
          </a:xfrm>
        </p:spPr>
        <p:txBody>
          <a:bodyPr/>
          <a:lstStyle/>
          <a:p>
            <a:r>
              <a:rPr lang="en-US" sz="3200" dirty="0" smtClean="0"/>
              <a:t>Simpler than OSI Model</a:t>
            </a:r>
          </a:p>
          <a:p>
            <a:r>
              <a:rPr lang="en-US" sz="3200" dirty="0" smtClean="0"/>
              <a:t>Layers correspond to TCP/IP protocol suite functionality</a:t>
            </a:r>
          </a:p>
          <a:p>
            <a:r>
              <a:rPr lang="en-US" sz="3200" dirty="0" smtClean="0"/>
              <a:t>Messages move down stack, from 4 to 1</a:t>
            </a:r>
          </a:p>
          <a:p>
            <a:endParaRPr lang="en-US" sz="3200" dirty="0" smtClean="0"/>
          </a:p>
          <a:p>
            <a:endParaRPr lang="en-US" sz="3200" dirty="0" smtClean="0"/>
          </a:p>
          <a:p>
            <a:endParaRPr lang="en-US" dirty="0" smtClean="0"/>
          </a:p>
          <a:p>
            <a:pPr>
              <a:buFont typeface="Wingdings" pitchFamily="2" charset="2"/>
              <a:buNone/>
            </a:pPr>
            <a:endParaRPr lang="en-US" sz="2000" dirty="0" smtClean="0"/>
          </a:p>
        </p:txBody>
      </p:sp>
      <p:graphicFrame>
        <p:nvGraphicFramePr>
          <p:cNvPr id="7" name="Content Placeholder 12"/>
          <p:cNvGraphicFramePr>
            <a:graphicFrameLocks/>
          </p:cNvGraphicFramePr>
          <p:nvPr>
            <p:extLst>
              <p:ext uri="{D42A27DB-BD31-4B8C-83A1-F6EECF244321}">
                <p14:modId xmlns:p14="http://schemas.microsoft.com/office/powerpoint/2010/main" val="3294658159"/>
              </p:ext>
            </p:extLst>
          </p:nvPr>
        </p:nvGraphicFramePr>
        <p:xfrm>
          <a:off x="4693920" y="1085850"/>
          <a:ext cx="445008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TCP/IP Model Layer Communications Scope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3586029"/>
              </p:ext>
            </p:extLst>
          </p:nvPr>
        </p:nvGraphicFramePr>
        <p:xfrm>
          <a:off x="539750" y="1466850"/>
          <a:ext cx="8299450" cy="4476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6936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PROPS" val="doc-id:164124"/>
  <p:tag name="PRESENTATION_PLAYLIST_COUNT" val="0"/>
  <p:tag name="PRESENTATION_PRESENTER_SLIDE_LEVEL" val="0"/>
  <p:tag name="ART_ENCODE_TYPE" val="0"/>
  <p:tag name="ART_ENCODE_INDEX" val="1"/>
  <p:tag name="PUBLISH_TITLE" val="PM 2006"/>
  <p:tag name="ARTICULATE_PUBLISH_PATH" val="C:\Documents and Settings\Josh Bersin\My Documents\_Bersin Files\_PRESENTATIONS\2006_05_PMLAUNCH\PM 2006"/>
  <p:tag name="ARTICULATE_LOGO" val="Bersin-Logo2.gif"/>
  <p:tag name="ARTICULATE_PRESENTER" val="Josh Bersin"/>
  <p:tag name="ARTICULATE_PRESENTER_GUID" val="AF8D0DB1-D4D4-4749-BE26-AB8CCB5FD1C7"/>
  <p:tag name="ARTICULATE_LMS" val="0"/>
  <p:tag name="LMS_PUBLISH" val="No"/>
  <p:tag name="PLAYERLOGOHEIGHT" val="94"/>
  <p:tag name="PLAYERLOGOWIDTH" val="244"/>
  <p:tag name="LAUNCHINNEWWINDOW" val="1"/>
  <p:tag name="LASTPUBLISHED" val="C:\Documents and Settings\Josh Bersin\My Documents\_Bersin Files\_PRESENTATIONS\2006_05_PMLAUNCH\PM 2006\PM 2006\launcher.html"/>
  <p:tag name="MMPROD_NEXTUNIQUEID" val="10009"/>
  <p:tag name="MMPROD_UIDATA" val="&lt;database version=&quot;7.0&quot;&gt;&lt;object type=&quot;1&quot; unique_id=&quot;10001&quot;&gt;&lt;property id=&quot;20141&quot; value=&quot;PM 2006&quot;/&gt;&lt;object type=&quot;8&quot; unique_id=&quot;10002&quot;&gt;&lt;/object&gt;&lt;object type=&quot;2&quot; unique_id=&quot;10003&quot;&gt;&lt;object type=&quot;3&quot; unique_id=&quot;10004&quot;&gt;&lt;property id=&quot;20148&quot; value=&quot;5&quot;/&gt;&lt;property id=&quot;20300&quot; value=&quot;Slide 1 - &amp;quot;Cummins Presentation&amp;#x0D;&amp;#x0A;High-Impact Learning Organizations &amp;#x0D;&amp;#x0A;&amp;#x0D;&amp;#x0A;WhatWorks® In the Management, Governance, and Operations &quot;/&gt;&lt;property id=&quot;20302&quot; value=&quot;0&quot;/&gt;&lt;property id=&quot;20307&quot; value=&quot;1507&quot;/&gt;&lt;/object&gt;&lt;object type=&quot;3&quot; unique_id=&quot;10006&quot;&gt;&lt;property id=&quot;20148&quot; value=&quot;5&quot;/&gt;&lt;property id=&quot;20300&quot; value=&quot;Slide 2 - &amp;quot;Bersin WhatWorks® Methodology&amp;quot;&quot;/&gt;&lt;property id=&quot;20302&quot; value=&quot;0&quot;/&gt;&lt;property id=&quot;20307&quot; value=&quot;1509&quot;/&gt;&lt;/object&gt;&lt;object type=&quot;3&quot; unique_id=&quot;10008&quot;&gt;&lt;property id=&quot;20148&quot; value=&quot;5&quot;/&gt;&lt;property id=&quot;20300&quot; value=&quot;Slide 6 - &amp;quot;The Corporate L&amp;amp;D Marketplace&amp;quot;&quot;/&gt;&lt;property id=&quot;20302&quot; value=&quot;0&quot;/&gt;&lt;property id=&quot;20307&quot; value=&quot;1486&quot;/&gt;&lt;/object&gt;&lt;object type=&quot;3&quot; unique_id=&quot;10011&quot;&gt;&lt;property id=&quot;20148&quot; value=&quot;5&quot;/&gt;&lt;property id=&quot;20300&quot; value=&quot;Slide 7 - &amp;quot;Current Workforce Demographics&amp;quot;&quot;/&gt;&lt;property id=&quot;20302&quot; value=&quot;0&quot;/&gt;&lt;property id=&quot;20307&quot; value=&quot;1513&quot;/&gt;&lt;/object&gt;&lt;object type=&quot;3&quot; unique_id=&quot;10013&quot;&gt;&lt;property id=&quot;20148&quot; value=&quot;5&quot;/&gt;&lt;property id=&quot;20300&quot; value=&quot;Slide 8 - &amp;quot;Today’s Worker&amp;quot;&quot;/&gt;&lt;property id=&quot;20302&quot; value=&quot;0&quot;/&gt;&lt;property id=&quot;20307&quot; value=&quot;1520&quot;/&gt;&lt;/object&gt;&lt;object type=&quot;3&quot; unique_id=&quot;10015&quot;&gt;&lt;property id=&quot;20148&quot; value=&quot;5&quot;/&gt;&lt;property id=&quot;20300&quot; value=&quot;Slide 9 - &amp;quot;Forces for Change in Corporate L&amp;amp;D&amp;quot;&quot;/&gt;&lt;property id=&quot;20302&quot; value=&quot;0&quot;/&gt;&lt;property id=&quot;20307&quot; value=&quot;1479&quot;/&gt;&lt;/object&gt;&lt;object type=&quot;3&quot; unique_id=&quot;10018&quot;&gt;&lt;property id=&quot;20148&quot; value=&quot;5&quot;/&gt;&lt;property id=&quot;20300&quot; value=&quot;Slide 10 - &amp;quot;High Impact Learning Organization&amp;#x0D;&amp;#x0A;How we create business impact&amp;quot;&quot;/&gt;&lt;property id=&quot;20302&quot; value=&quot;0&quot;/&gt;&lt;property id=&quot;20307&quot; value=&quot;1485&quot;/&gt;&lt;/object&gt;&lt;object type=&quot;3&quot; unique_id=&quot;10030&quot;&gt;&lt;property id=&quot;20148&quot; value=&quot;5&quot;/&gt;&lt;property id=&quot;20300&quot; value=&quot;Slide 11 - &amp;quot;High Impact Governance&amp;quot;&quot;/&gt;&lt;property id=&quot;20302&quot; value=&quot;0&quot;/&gt;&lt;property id=&quot;20307&quot; value=&quot;1523&quot;/&gt;&lt;/object&gt;&lt;object type=&quot;3&quot; unique_id=&quot;10031&quot;&gt;&lt;property id=&quot;20148&quot; value=&quot;5&quot;/&gt;&lt;property id=&quot;20300&quot; value=&quot;Slide 12 - &amp;quot;High Impact Governance Process&amp;quot;&quot;/&gt;&lt;property id=&quot;20302&quot; value=&quot;0&quot;/&gt;&lt;property id=&quot;20307&quot; value=&quot;1527&quot;/&gt;&lt;/object&gt;&lt;object type=&quot;3&quot; unique_id=&quot;10033&quot;&gt;&lt;property id=&quot;20148&quot; value=&quot;5&quot;/&gt;&lt;property id=&quot;20300&quot; value=&quot;Slide 13 - &amp;quot;Strategy Alignment Process&amp;quot;&quot;/&gt;&lt;property id=&quot;20302&quot; value=&quot;0&quot;/&gt;&lt;property id=&quot;20307&quot; value=&quot;1572&quot;/&gt;&lt;/object&gt;&lt;object type=&quot;3&quot; unique_id=&quot;10036&quot;&gt;&lt;property id=&quot;20148&quot; value=&quot;5&quot;/&gt;&lt;property id=&quot;20300&quot; value=&quot;Slide 14 - &amp;quot;A Working Federated Model&amp;quot;&quot;/&gt;&lt;property id=&quot;20302&quot; value=&quot;0&quot;/&gt;&lt;property id=&quot;20307&quot; value=&quot;1528&quot;/&gt;&lt;/object&gt;&lt;object type=&quot;3&quot; unique_id=&quot;10970&quot;&gt;&lt;property id=&quot;20148&quot; value=&quot;5&quot;/&gt;&lt;property id=&quot;20300&quot; value=&quot;Slide 3&quot;/&gt;&lt;property id=&quot;20307&quot; value=&quot;1573&quot;/&gt;&lt;/object&gt;&lt;object type=&quot;3&quot; unique_id=&quot;10971&quot;&gt;&lt;property id=&quot;20148&quot; value=&quot;5&quot;/&gt;&lt;property id=&quot;20300&quot; value=&quot;Slide 4 - &amp;quot;Business Needs Leading to Training Requirements&amp;quot;&quot;/&gt;&lt;property id=&quot;20307&quot; value=&quot;1574&quot;/&gt;&lt;/object&gt;&lt;object type=&quot;3&quot; unique_id=&quot;10972&quot;&gt;&lt;property id=&quot;20148&quot; value=&quot;5&quot;/&gt;&lt;property id=&quot;20300&quot; value=&quot;Slide 5 - &amp;quot;Context - Training &amp;amp; Development: &amp;#x0D;&amp;#x0A;Sample Interventions&amp;quot;&quot;/&gt;&lt;property id=&quot;20307&quot; value=&quot;1575&quot;/&gt;&lt;/object&gt;&lt;/object&gt;&lt;object type=&quot;4&quot; unique_id=&quot;10310&quot;&gt;&lt;property id=&quot;28&quot; value=&quot;1000&quot;/&gt;&lt;object type=&quot;5&quot; unique_id=&quot;1001&quot;&gt;&lt;/object&gt;&lt;/object&gt;&lt;/object&gt;&lt;/database&gt;"/>
  <p:tag name="SECTOMILLISECCONVERTED" val="1"/>
</p:tagLst>
</file>

<file path=ppt/theme/theme1.xml><?xml version="1.0" encoding="utf-8"?>
<a:theme xmlns:a="http://schemas.openxmlformats.org/drawingml/2006/main" name="Blank Presentation">
  <a:themeElements>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3366"/>
        </a:dk2>
        <a:lt2>
          <a:srgbClr val="A1A8AD"/>
        </a:lt2>
        <a:accent1>
          <a:srgbClr val="A8C77F"/>
        </a:accent1>
        <a:accent2>
          <a:srgbClr val="547933"/>
        </a:accent2>
        <a:accent3>
          <a:srgbClr val="FFFFFF"/>
        </a:accent3>
        <a:accent4>
          <a:srgbClr val="000000"/>
        </a:accent4>
        <a:accent5>
          <a:srgbClr val="D1E0C0"/>
        </a:accent5>
        <a:accent6>
          <a:srgbClr val="4B6D2D"/>
        </a:accent6>
        <a:hlink>
          <a:srgbClr val="E6851A"/>
        </a:hlink>
        <a:folHlink>
          <a:srgbClr val="9C1F2E"/>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4D7D35"/>
        </a:dk2>
        <a:lt2>
          <a:srgbClr val="91B3BD"/>
        </a:lt2>
        <a:accent1>
          <a:srgbClr val="49699D"/>
        </a:accent1>
        <a:accent2>
          <a:srgbClr val="D2E0BA"/>
        </a:accent2>
        <a:accent3>
          <a:srgbClr val="FFFFFF"/>
        </a:accent3>
        <a:accent4>
          <a:srgbClr val="000000"/>
        </a:accent4>
        <a:accent5>
          <a:srgbClr val="B1B9CC"/>
        </a:accent5>
        <a:accent6>
          <a:srgbClr val="BECBA8"/>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4D7D35"/>
        </a:dk2>
        <a:lt2>
          <a:srgbClr val="91B3BD"/>
        </a:lt2>
        <a:accent1>
          <a:srgbClr val="49699D"/>
        </a:accent1>
        <a:accent2>
          <a:srgbClr val="C57F21"/>
        </a:accent2>
        <a:accent3>
          <a:srgbClr val="FFFFFF"/>
        </a:accent3>
        <a:accent4>
          <a:srgbClr val="000000"/>
        </a:accent4>
        <a:accent5>
          <a:srgbClr val="B1B9CC"/>
        </a:accent5>
        <a:accent6>
          <a:srgbClr val="B2721D"/>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6">
        <a:dk1>
          <a:srgbClr val="003366"/>
        </a:dk1>
        <a:lt1>
          <a:srgbClr val="FFFFFF"/>
        </a:lt1>
        <a:dk2>
          <a:srgbClr val="204F91"/>
        </a:dk2>
        <a:lt2>
          <a:srgbClr val="A1A8AD"/>
        </a:lt2>
        <a:accent1>
          <a:srgbClr val="73B244"/>
        </a:accent1>
        <a:accent2>
          <a:srgbClr val="932121"/>
        </a:accent2>
        <a:accent3>
          <a:srgbClr val="FFFFFF"/>
        </a:accent3>
        <a:accent4>
          <a:srgbClr val="002A56"/>
        </a:accent4>
        <a:accent5>
          <a:srgbClr val="BCD5B0"/>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7">
        <a:dk1>
          <a:srgbClr val="003366"/>
        </a:dk1>
        <a:lt1>
          <a:srgbClr val="FFFFFF"/>
        </a:lt1>
        <a:dk2>
          <a:srgbClr val="204F91"/>
        </a:dk2>
        <a:lt2>
          <a:srgbClr val="A1A8AD"/>
        </a:lt2>
        <a:accent1>
          <a:srgbClr val="D7D214"/>
        </a:accent1>
        <a:accent2>
          <a:srgbClr val="932121"/>
        </a:accent2>
        <a:accent3>
          <a:srgbClr val="FFFFFF"/>
        </a:accent3>
        <a:accent4>
          <a:srgbClr val="002A56"/>
        </a:accent4>
        <a:accent5>
          <a:srgbClr val="E8E5AA"/>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4D7D35"/>
        </a:dk2>
        <a:lt2>
          <a:srgbClr val="91B3BD"/>
        </a:lt2>
        <a:accent1>
          <a:srgbClr val="49699D"/>
        </a:accent1>
        <a:accent2>
          <a:srgbClr val="DD9043"/>
        </a:accent2>
        <a:accent3>
          <a:srgbClr val="FFFFFF"/>
        </a:accent3>
        <a:accent4>
          <a:srgbClr val="000000"/>
        </a:accent4>
        <a:accent5>
          <a:srgbClr val="B1B9CC"/>
        </a:accent5>
        <a:accent6>
          <a:srgbClr val="C8823C"/>
        </a:accent6>
        <a:hlink>
          <a:srgbClr val="704A6E"/>
        </a:hlink>
        <a:folHlink>
          <a:srgbClr val="9480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569862757D4DE44893AB3F20D4900D1" ma:contentTypeVersion="0" ma:contentTypeDescription="Create a new document." ma:contentTypeScope="" ma:versionID="de924425f64a35fd3e6bdf165bb16c0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CA79F13-E1AA-4D61-B102-462BE4659563}">
  <ds:schemaRefs>
    <ds:schemaRef ds:uri="http://schemas.microsoft.com/sharepoint/v3/contenttype/forms"/>
  </ds:schemaRefs>
</ds:datastoreItem>
</file>

<file path=customXml/itemProps2.xml><?xml version="1.0" encoding="utf-8"?>
<ds:datastoreItem xmlns:ds="http://schemas.openxmlformats.org/officeDocument/2006/customXml" ds:itemID="{E8525C42-3378-4F4F-9A66-0E65DD04EFB3}">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FC179457-D557-43E5-8F5D-F70BD37A9867}">
  <ds:schemaRefs>
    <ds:schemaRef ds:uri="http://schemas.microsoft.com/office/2006/metadata/longProperties"/>
  </ds:schemaRefs>
</ds:datastoreItem>
</file>

<file path=customXml/itemProps4.xml><?xml version="1.0" encoding="utf-8"?>
<ds:datastoreItem xmlns:ds="http://schemas.openxmlformats.org/officeDocument/2006/customXml" ds:itemID="{1EB8639A-8193-41A3-B88D-30381B1E59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25091</TotalTime>
  <Words>2220</Words>
  <Application>Microsoft Office PowerPoint</Application>
  <PresentationFormat>On-screen Show (4:3)</PresentationFormat>
  <Paragraphs>353</Paragraphs>
  <Slides>33</Slides>
  <Notes>20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PowerPoint Presentation</vt:lpstr>
      <vt:lpstr>Class Agenda 4/1/16</vt:lpstr>
      <vt:lpstr>Learning Objective</vt:lpstr>
      <vt:lpstr>Key Concepts</vt:lpstr>
      <vt:lpstr> EXPLORE: CONCEPTS Network as a data communication system</vt:lpstr>
      <vt:lpstr>OSI Reference Model</vt:lpstr>
      <vt:lpstr>OSI Model Layer Functionality</vt:lpstr>
      <vt:lpstr>TCP/IP Reference Model</vt:lpstr>
      <vt:lpstr>TCP/IP Model Layer Communications Scope</vt:lpstr>
      <vt:lpstr>OSI and TCP/IP Model Comparison</vt:lpstr>
      <vt:lpstr>Relate Protocols to Networking Functions</vt:lpstr>
      <vt:lpstr>ARP</vt:lpstr>
      <vt:lpstr>DHCP </vt:lpstr>
      <vt:lpstr>DNS </vt:lpstr>
      <vt:lpstr>ICMP </vt:lpstr>
      <vt:lpstr>IP </vt:lpstr>
      <vt:lpstr>IPSec </vt:lpstr>
      <vt:lpstr>SNMP </vt:lpstr>
      <vt:lpstr> EXPLORE: PROCESSES</vt:lpstr>
      <vt:lpstr>VoIP</vt:lpstr>
      <vt:lpstr>H323 Standards</vt:lpstr>
      <vt:lpstr>Session Initiation Protocol (SIP) </vt:lpstr>
      <vt:lpstr>Real Time Protocol (RTP)</vt:lpstr>
      <vt:lpstr>Multiprotocol Label Switching (MPLS)</vt:lpstr>
      <vt:lpstr>Packet Analyzer</vt:lpstr>
      <vt:lpstr>Decoded Trace Information</vt:lpstr>
      <vt:lpstr>Packet Capture Process</vt:lpstr>
      <vt:lpstr>Packet Analysis Process</vt:lpstr>
      <vt:lpstr>Role of Packet Analysis</vt:lpstr>
      <vt:lpstr>Why Use TCP/IP?</vt:lpstr>
      <vt:lpstr>Why Is Packet Capture and Trace Analysis Important for IT?</vt:lpstr>
      <vt:lpstr>Summary</vt:lpstr>
      <vt:lpstr>Assignments and Lab Activities</vt:lpstr>
    </vt:vector>
  </TitlesOfParts>
  <Company>Bersin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Josh Bersin</dc:creator>
  <cp:lastModifiedBy>Williams</cp:lastModifiedBy>
  <cp:revision>3233</cp:revision>
  <cp:lastPrinted>2008-07-07T18:08:55Z</cp:lastPrinted>
  <dcterms:created xsi:type="dcterms:W3CDTF">1999-09-23T04:05:21Z</dcterms:created>
  <dcterms:modified xsi:type="dcterms:W3CDTF">2016-04-01T23:09:48Z</dcterms:modified>
</cp:coreProperties>
</file>