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</p:sldMasterIdLst>
  <p:notesMasterIdLst>
    <p:notesMasterId r:id="rId29"/>
  </p:notesMasterIdLst>
  <p:handoutMasterIdLst>
    <p:handoutMasterId r:id="rId30"/>
  </p:handoutMasterIdLst>
  <p:sldIdLst>
    <p:sldId id="1507" r:id="rId6"/>
    <p:sldId id="1514" r:id="rId7"/>
    <p:sldId id="1529" r:id="rId8"/>
    <p:sldId id="1512" r:id="rId9"/>
    <p:sldId id="1526" r:id="rId10"/>
    <p:sldId id="1551" r:id="rId11"/>
    <p:sldId id="1561" r:id="rId12"/>
    <p:sldId id="1554" r:id="rId13"/>
    <p:sldId id="1552" r:id="rId14"/>
    <p:sldId id="1530" r:id="rId15"/>
    <p:sldId id="1544" r:id="rId16"/>
    <p:sldId id="1555" r:id="rId17"/>
    <p:sldId id="1559" r:id="rId18"/>
    <p:sldId id="1562" r:id="rId19"/>
    <p:sldId id="1531" r:id="rId20"/>
    <p:sldId id="1545" r:id="rId21"/>
    <p:sldId id="1532" r:id="rId22"/>
    <p:sldId id="1548" r:id="rId23"/>
    <p:sldId id="1558" r:id="rId24"/>
    <p:sldId id="1557" r:id="rId25"/>
    <p:sldId id="1556" r:id="rId26"/>
    <p:sldId id="1563" r:id="rId27"/>
    <p:sldId id="1525" r:id="rId28"/>
  </p:sldIdLst>
  <p:sldSz cx="9144000" cy="6858000" type="screen4x3"/>
  <p:notesSz cx="7010400" cy="92964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 Lindros" initials="K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E4B2"/>
    <a:srgbClr val="E3BBC9"/>
    <a:srgbClr val="DDDDDD"/>
    <a:srgbClr val="FFCCFF"/>
    <a:srgbClr val="FFCCCC"/>
    <a:srgbClr val="423498"/>
    <a:srgbClr val="FFFF00"/>
    <a:srgbClr val="B4E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3" autoAdjust="0"/>
    <p:restoredTop sz="88777" autoAdjust="0"/>
  </p:normalViewPr>
  <p:slideViewPr>
    <p:cSldViewPr snapToGrid="0" snapToObjects="1">
      <p:cViewPr>
        <p:scale>
          <a:sx n="65" d="100"/>
          <a:sy n="65" d="100"/>
        </p:scale>
        <p:origin x="-1584" y="-72"/>
      </p:cViewPr>
      <p:guideLst>
        <p:guide orient="horz" pos="192"/>
        <p:guide orient="horz" pos="2748"/>
        <p:guide pos="4627"/>
        <p:guide pos="1452"/>
        <p:guide pos="23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85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4DCAF-436A-46A7-A417-4ADF979B6C10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A66352E-BB05-49A4-9437-B4997BA543A6}">
      <dgm:prSet phldrT="[Text]"/>
      <dgm:spPr/>
      <dgm:t>
        <a:bodyPr/>
        <a:lstStyle/>
        <a:p>
          <a:r>
            <a:rPr lang="en-US" dirty="0" smtClean="0"/>
            <a:t>High availability</a:t>
          </a:r>
          <a:endParaRPr lang="en-US" dirty="0"/>
        </a:p>
      </dgm:t>
    </dgm:pt>
    <dgm:pt modelId="{50C5B394-8BA2-447E-A02B-490AE14C20CD}" type="parTrans" cxnId="{BA7BDB65-9961-4420-8066-DC9DCEDBB74F}">
      <dgm:prSet/>
      <dgm:spPr/>
      <dgm:t>
        <a:bodyPr/>
        <a:lstStyle/>
        <a:p>
          <a:endParaRPr lang="en-US"/>
        </a:p>
      </dgm:t>
    </dgm:pt>
    <dgm:pt modelId="{0A0627E8-C45F-4384-A921-72C73AC99FA0}" type="sibTrans" cxnId="{BA7BDB65-9961-4420-8066-DC9DCEDBB74F}">
      <dgm:prSet/>
      <dgm:spPr/>
      <dgm:t>
        <a:bodyPr/>
        <a:lstStyle/>
        <a:p>
          <a:endParaRPr lang="en-US"/>
        </a:p>
      </dgm:t>
    </dgm:pt>
    <dgm:pt modelId="{6EB2A5C4-EE37-47D2-A679-FBD4B6962F9E}">
      <dgm:prSet phldrT="[Text]"/>
      <dgm:spPr/>
      <dgm:t>
        <a:bodyPr/>
        <a:lstStyle/>
        <a:p>
          <a:r>
            <a:rPr lang="en-US" dirty="0" smtClean="0"/>
            <a:t>Redundant paths</a:t>
          </a:r>
          <a:endParaRPr lang="en-US" dirty="0"/>
        </a:p>
      </dgm:t>
    </dgm:pt>
    <dgm:pt modelId="{39AC6292-8FB6-4015-8D13-58A0D9FFD055}" type="parTrans" cxnId="{2AC99865-7B1F-47B1-B859-5735CAF6FF81}">
      <dgm:prSet/>
      <dgm:spPr/>
      <dgm:t>
        <a:bodyPr/>
        <a:lstStyle/>
        <a:p>
          <a:endParaRPr lang="en-US"/>
        </a:p>
      </dgm:t>
    </dgm:pt>
    <dgm:pt modelId="{5BA94FFE-30F3-4540-A3D0-6307A76044BD}" type="sibTrans" cxnId="{2AC99865-7B1F-47B1-B859-5735CAF6FF81}">
      <dgm:prSet/>
      <dgm:spPr/>
      <dgm:t>
        <a:bodyPr/>
        <a:lstStyle/>
        <a:p>
          <a:endParaRPr lang="en-US"/>
        </a:p>
      </dgm:t>
    </dgm:pt>
    <dgm:pt modelId="{42A71C60-0E1C-4CC1-AA63-952BF719BEAB}">
      <dgm:prSet phldrT="[Text]"/>
      <dgm:spPr/>
      <dgm:t>
        <a:bodyPr/>
        <a:lstStyle/>
        <a:p>
          <a:r>
            <a:rPr lang="en-US" dirty="0" smtClean="0"/>
            <a:t>Failure</a:t>
          </a:r>
          <a:br>
            <a:rPr lang="en-US" dirty="0" smtClean="0"/>
          </a:br>
          <a:r>
            <a:rPr lang="en-US" dirty="0" smtClean="0"/>
            <a:t>resistance</a:t>
          </a:r>
          <a:endParaRPr lang="en-US" dirty="0"/>
        </a:p>
      </dgm:t>
    </dgm:pt>
    <dgm:pt modelId="{C5B5CD23-945C-489A-A150-3207164DC70A}" type="parTrans" cxnId="{45ACBD9A-ECE3-4034-B9AD-791ECFC52915}">
      <dgm:prSet/>
      <dgm:spPr/>
      <dgm:t>
        <a:bodyPr/>
        <a:lstStyle/>
        <a:p>
          <a:endParaRPr lang="en-US"/>
        </a:p>
      </dgm:t>
    </dgm:pt>
    <dgm:pt modelId="{551D7C62-5FBB-440F-9F84-E66C41BDE702}" type="sibTrans" cxnId="{45ACBD9A-ECE3-4034-B9AD-791ECFC52915}">
      <dgm:prSet/>
      <dgm:spPr/>
      <dgm:t>
        <a:bodyPr/>
        <a:lstStyle/>
        <a:p>
          <a:endParaRPr lang="en-US"/>
        </a:p>
      </dgm:t>
    </dgm:pt>
    <dgm:pt modelId="{DEC31C21-F26F-4201-AD2F-B14D9731024E}" type="pres">
      <dgm:prSet presAssocID="{7484DCAF-436A-46A7-A417-4ADF979B6C10}" presName="compositeShape" presStyleCnt="0">
        <dgm:presLayoutVars>
          <dgm:chMax val="7"/>
          <dgm:dir/>
          <dgm:resizeHandles val="exact"/>
        </dgm:presLayoutVars>
      </dgm:prSet>
      <dgm:spPr/>
    </dgm:pt>
    <dgm:pt modelId="{DE7D62AD-1E57-47AA-A8E7-46D3AA9C183E}" type="pres">
      <dgm:prSet presAssocID="{7484DCAF-436A-46A7-A417-4ADF979B6C10}" presName="wedge1" presStyleLbl="node1" presStyleIdx="0" presStyleCnt="3"/>
      <dgm:spPr/>
      <dgm:t>
        <a:bodyPr/>
        <a:lstStyle/>
        <a:p>
          <a:endParaRPr lang="en-US"/>
        </a:p>
      </dgm:t>
    </dgm:pt>
    <dgm:pt modelId="{2C2E00A0-63C5-44B0-AE82-209A6DE7D591}" type="pres">
      <dgm:prSet presAssocID="{7484DCAF-436A-46A7-A417-4ADF979B6C10}" presName="dummy1a" presStyleCnt="0"/>
      <dgm:spPr/>
    </dgm:pt>
    <dgm:pt modelId="{405455FC-A7DC-4EC9-B3DA-78776EAC6412}" type="pres">
      <dgm:prSet presAssocID="{7484DCAF-436A-46A7-A417-4ADF979B6C10}" presName="dummy1b" presStyleCnt="0"/>
      <dgm:spPr/>
    </dgm:pt>
    <dgm:pt modelId="{D065C46E-949B-4E18-9393-DC61735E1A53}" type="pres">
      <dgm:prSet presAssocID="{7484DCAF-436A-46A7-A417-4ADF979B6C1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1A6F0-FE54-4E6A-B740-DC2A196402A2}" type="pres">
      <dgm:prSet presAssocID="{7484DCAF-436A-46A7-A417-4ADF979B6C10}" presName="wedge2" presStyleLbl="node1" presStyleIdx="1" presStyleCnt="3"/>
      <dgm:spPr/>
      <dgm:t>
        <a:bodyPr/>
        <a:lstStyle/>
        <a:p>
          <a:endParaRPr lang="en-US"/>
        </a:p>
      </dgm:t>
    </dgm:pt>
    <dgm:pt modelId="{67275DDB-2C29-4286-83B8-C604BCAB366C}" type="pres">
      <dgm:prSet presAssocID="{7484DCAF-436A-46A7-A417-4ADF979B6C10}" presName="dummy2a" presStyleCnt="0"/>
      <dgm:spPr/>
    </dgm:pt>
    <dgm:pt modelId="{C94CDE68-E4F8-4EFE-B26B-AD349A706404}" type="pres">
      <dgm:prSet presAssocID="{7484DCAF-436A-46A7-A417-4ADF979B6C10}" presName="dummy2b" presStyleCnt="0"/>
      <dgm:spPr/>
    </dgm:pt>
    <dgm:pt modelId="{084E5D05-A5F9-4011-A59D-6849B096C342}" type="pres">
      <dgm:prSet presAssocID="{7484DCAF-436A-46A7-A417-4ADF979B6C1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21B25-C627-46AC-9CBC-AB2AE4F84709}" type="pres">
      <dgm:prSet presAssocID="{7484DCAF-436A-46A7-A417-4ADF979B6C10}" presName="wedge3" presStyleLbl="node1" presStyleIdx="2" presStyleCnt="3"/>
      <dgm:spPr/>
      <dgm:t>
        <a:bodyPr/>
        <a:lstStyle/>
        <a:p>
          <a:endParaRPr lang="en-US"/>
        </a:p>
      </dgm:t>
    </dgm:pt>
    <dgm:pt modelId="{911DD455-F822-43C9-9D60-F516A6D929DF}" type="pres">
      <dgm:prSet presAssocID="{7484DCAF-436A-46A7-A417-4ADF979B6C10}" presName="dummy3a" presStyleCnt="0"/>
      <dgm:spPr/>
    </dgm:pt>
    <dgm:pt modelId="{B3790FA3-6AC0-4A2B-A94A-47E9FCCBCEC0}" type="pres">
      <dgm:prSet presAssocID="{7484DCAF-436A-46A7-A417-4ADF979B6C10}" presName="dummy3b" presStyleCnt="0"/>
      <dgm:spPr/>
    </dgm:pt>
    <dgm:pt modelId="{48568AF8-1CCA-42C9-9F78-B0AF09FF26A4}" type="pres">
      <dgm:prSet presAssocID="{7484DCAF-436A-46A7-A417-4ADF979B6C1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20C7C-A107-4F12-9F3A-DEB662664076}" type="pres">
      <dgm:prSet presAssocID="{0A0627E8-C45F-4384-A921-72C73AC99FA0}" presName="arrowWedge1" presStyleLbl="fgSibTrans2D1" presStyleIdx="0" presStyleCnt="3"/>
      <dgm:spPr/>
    </dgm:pt>
    <dgm:pt modelId="{8917660F-688F-4A59-B8E4-E75181572993}" type="pres">
      <dgm:prSet presAssocID="{5BA94FFE-30F3-4540-A3D0-6307A76044BD}" presName="arrowWedge2" presStyleLbl="fgSibTrans2D1" presStyleIdx="1" presStyleCnt="3"/>
      <dgm:spPr/>
    </dgm:pt>
    <dgm:pt modelId="{0D8B824B-D658-45E3-BF31-6219D51D4560}" type="pres">
      <dgm:prSet presAssocID="{551D7C62-5FBB-440F-9F84-E66C41BDE702}" presName="arrowWedge3" presStyleLbl="fgSibTrans2D1" presStyleIdx="2" presStyleCnt="3"/>
      <dgm:spPr/>
    </dgm:pt>
  </dgm:ptLst>
  <dgm:cxnLst>
    <dgm:cxn modelId="{BA7BDB65-9961-4420-8066-DC9DCEDBB74F}" srcId="{7484DCAF-436A-46A7-A417-4ADF979B6C10}" destId="{7A66352E-BB05-49A4-9437-B4997BA543A6}" srcOrd="0" destOrd="0" parTransId="{50C5B394-8BA2-447E-A02B-490AE14C20CD}" sibTransId="{0A0627E8-C45F-4384-A921-72C73AC99FA0}"/>
    <dgm:cxn modelId="{B8F5693B-191A-4B63-9240-7ED20E65D8CA}" type="presOf" srcId="{42A71C60-0E1C-4CC1-AA63-952BF719BEAB}" destId="{60A21B25-C627-46AC-9CBC-AB2AE4F84709}" srcOrd="0" destOrd="0" presId="urn:microsoft.com/office/officeart/2005/8/layout/cycle8"/>
    <dgm:cxn modelId="{04011D84-8E2E-4C56-A24E-5E15F642A2AD}" type="presOf" srcId="{7A66352E-BB05-49A4-9437-B4997BA543A6}" destId="{DE7D62AD-1E57-47AA-A8E7-46D3AA9C183E}" srcOrd="0" destOrd="0" presId="urn:microsoft.com/office/officeart/2005/8/layout/cycle8"/>
    <dgm:cxn modelId="{E85255EF-566D-41EB-A405-8B7A80ED973C}" type="presOf" srcId="{7484DCAF-436A-46A7-A417-4ADF979B6C10}" destId="{DEC31C21-F26F-4201-AD2F-B14D9731024E}" srcOrd="0" destOrd="0" presId="urn:microsoft.com/office/officeart/2005/8/layout/cycle8"/>
    <dgm:cxn modelId="{B3520603-08DB-4CC7-A808-57A37911D4BA}" type="presOf" srcId="{7A66352E-BB05-49A4-9437-B4997BA543A6}" destId="{D065C46E-949B-4E18-9393-DC61735E1A53}" srcOrd="1" destOrd="0" presId="urn:microsoft.com/office/officeart/2005/8/layout/cycle8"/>
    <dgm:cxn modelId="{2AC99865-7B1F-47B1-B859-5735CAF6FF81}" srcId="{7484DCAF-436A-46A7-A417-4ADF979B6C10}" destId="{6EB2A5C4-EE37-47D2-A679-FBD4B6962F9E}" srcOrd="1" destOrd="0" parTransId="{39AC6292-8FB6-4015-8D13-58A0D9FFD055}" sibTransId="{5BA94FFE-30F3-4540-A3D0-6307A76044BD}"/>
    <dgm:cxn modelId="{B4E51E79-D6EB-41CC-86B8-AF8B8E1B5000}" type="presOf" srcId="{42A71C60-0E1C-4CC1-AA63-952BF719BEAB}" destId="{48568AF8-1CCA-42C9-9F78-B0AF09FF26A4}" srcOrd="1" destOrd="0" presId="urn:microsoft.com/office/officeart/2005/8/layout/cycle8"/>
    <dgm:cxn modelId="{2E41C1F6-A10B-4130-B708-0B1F26FDE438}" type="presOf" srcId="{6EB2A5C4-EE37-47D2-A679-FBD4B6962F9E}" destId="{E8D1A6F0-FE54-4E6A-B740-DC2A196402A2}" srcOrd="0" destOrd="0" presId="urn:microsoft.com/office/officeart/2005/8/layout/cycle8"/>
    <dgm:cxn modelId="{39F8C1EA-E05C-493C-9F81-8610CE43EF98}" type="presOf" srcId="{6EB2A5C4-EE37-47D2-A679-FBD4B6962F9E}" destId="{084E5D05-A5F9-4011-A59D-6849B096C342}" srcOrd="1" destOrd="0" presId="urn:microsoft.com/office/officeart/2005/8/layout/cycle8"/>
    <dgm:cxn modelId="{45ACBD9A-ECE3-4034-B9AD-791ECFC52915}" srcId="{7484DCAF-436A-46A7-A417-4ADF979B6C10}" destId="{42A71C60-0E1C-4CC1-AA63-952BF719BEAB}" srcOrd="2" destOrd="0" parTransId="{C5B5CD23-945C-489A-A150-3207164DC70A}" sibTransId="{551D7C62-5FBB-440F-9F84-E66C41BDE702}"/>
    <dgm:cxn modelId="{403AA0A7-4050-439C-91BA-23D758DF1355}" type="presParOf" srcId="{DEC31C21-F26F-4201-AD2F-B14D9731024E}" destId="{DE7D62AD-1E57-47AA-A8E7-46D3AA9C183E}" srcOrd="0" destOrd="0" presId="urn:microsoft.com/office/officeart/2005/8/layout/cycle8"/>
    <dgm:cxn modelId="{902DF0DD-2327-4400-8466-F41233F56D5B}" type="presParOf" srcId="{DEC31C21-F26F-4201-AD2F-B14D9731024E}" destId="{2C2E00A0-63C5-44B0-AE82-209A6DE7D591}" srcOrd="1" destOrd="0" presId="urn:microsoft.com/office/officeart/2005/8/layout/cycle8"/>
    <dgm:cxn modelId="{6641760F-D36C-4C69-9990-102DC99A8279}" type="presParOf" srcId="{DEC31C21-F26F-4201-AD2F-B14D9731024E}" destId="{405455FC-A7DC-4EC9-B3DA-78776EAC6412}" srcOrd="2" destOrd="0" presId="urn:microsoft.com/office/officeart/2005/8/layout/cycle8"/>
    <dgm:cxn modelId="{CD90D97C-1489-445C-B48C-B1CF36D7AB84}" type="presParOf" srcId="{DEC31C21-F26F-4201-AD2F-B14D9731024E}" destId="{D065C46E-949B-4E18-9393-DC61735E1A53}" srcOrd="3" destOrd="0" presId="urn:microsoft.com/office/officeart/2005/8/layout/cycle8"/>
    <dgm:cxn modelId="{DC3EFE13-D0CD-400D-B244-89B432A406FD}" type="presParOf" srcId="{DEC31C21-F26F-4201-AD2F-B14D9731024E}" destId="{E8D1A6F0-FE54-4E6A-B740-DC2A196402A2}" srcOrd="4" destOrd="0" presId="urn:microsoft.com/office/officeart/2005/8/layout/cycle8"/>
    <dgm:cxn modelId="{180B64C4-700F-4914-B34E-339702119956}" type="presParOf" srcId="{DEC31C21-F26F-4201-AD2F-B14D9731024E}" destId="{67275DDB-2C29-4286-83B8-C604BCAB366C}" srcOrd="5" destOrd="0" presId="urn:microsoft.com/office/officeart/2005/8/layout/cycle8"/>
    <dgm:cxn modelId="{B23FDB6E-1820-4283-8385-911956A327F8}" type="presParOf" srcId="{DEC31C21-F26F-4201-AD2F-B14D9731024E}" destId="{C94CDE68-E4F8-4EFE-B26B-AD349A706404}" srcOrd="6" destOrd="0" presId="urn:microsoft.com/office/officeart/2005/8/layout/cycle8"/>
    <dgm:cxn modelId="{670334B8-FA2C-4250-894A-B576AEA27BA3}" type="presParOf" srcId="{DEC31C21-F26F-4201-AD2F-B14D9731024E}" destId="{084E5D05-A5F9-4011-A59D-6849B096C342}" srcOrd="7" destOrd="0" presId="urn:microsoft.com/office/officeart/2005/8/layout/cycle8"/>
    <dgm:cxn modelId="{F5EC9303-5777-4506-9B39-437914E24A8D}" type="presParOf" srcId="{DEC31C21-F26F-4201-AD2F-B14D9731024E}" destId="{60A21B25-C627-46AC-9CBC-AB2AE4F84709}" srcOrd="8" destOrd="0" presId="urn:microsoft.com/office/officeart/2005/8/layout/cycle8"/>
    <dgm:cxn modelId="{C5852509-13EF-4E1C-82DF-ECEBFAF5D67A}" type="presParOf" srcId="{DEC31C21-F26F-4201-AD2F-B14D9731024E}" destId="{911DD455-F822-43C9-9D60-F516A6D929DF}" srcOrd="9" destOrd="0" presId="urn:microsoft.com/office/officeart/2005/8/layout/cycle8"/>
    <dgm:cxn modelId="{D38D4235-0288-4FB0-8036-03A2C3ACD032}" type="presParOf" srcId="{DEC31C21-F26F-4201-AD2F-B14D9731024E}" destId="{B3790FA3-6AC0-4A2B-A94A-47E9FCCBCEC0}" srcOrd="10" destOrd="0" presId="urn:microsoft.com/office/officeart/2005/8/layout/cycle8"/>
    <dgm:cxn modelId="{95628817-9FA2-4B45-96CB-BC1ADC307942}" type="presParOf" srcId="{DEC31C21-F26F-4201-AD2F-B14D9731024E}" destId="{48568AF8-1CCA-42C9-9F78-B0AF09FF26A4}" srcOrd="11" destOrd="0" presId="urn:microsoft.com/office/officeart/2005/8/layout/cycle8"/>
    <dgm:cxn modelId="{CDDC89DF-023F-4AAD-9190-C6E1C214B10A}" type="presParOf" srcId="{DEC31C21-F26F-4201-AD2F-B14D9731024E}" destId="{BBF20C7C-A107-4F12-9F3A-DEB662664076}" srcOrd="12" destOrd="0" presId="urn:microsoft.com/office/officeart/2005/8/layout/cycle8"/>
    <dgm:cxn modelId="{39689AE4-784D-42C1-85E9-9A9B7A572AEE}" type="presParOf" srcId="{DEC31C21-F26F-4201-AD2F-B14D9731024E}" destId="{8917660F-688F-4A59-B8E4-E75181572993}" srcOrd="13" destOrd="0" presId="urn:microsoft.com/office/officeart/2005/8/layout/cycle8"/>
    <dgm:cxn modelId="{B7833335-FF45-422C-B419-2CC79196183A}" type="presParOf" srcId="{DEC31C21-F26F-4201-AD2F-B14D9731024E}" destId="{0D8B824B-D658-45E3-BF31-6219D51D456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CB2CD-A78F-4741-B971-690756923F1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1E4A15-2AF7-40BD-96D8-E91150446137}">
      <dgm:prSet phldrT="[Text]"/>
      <dgm:spPr/>
      <dgm:t>
        <a:bodyPr/>
        <a:lstStyle/>
        <a:p>
          <a:r>
            <a:rPr lang="en-US" dirty="0" smtClean="0"/>
            <a:t>Number of VLANs</a:t>
          </a:r>
          <a:endParaRPr lang="en-US" dirty="0"/>
        </a:p>
      </dgm:t>
    </dgm:pt>
    <dgm:pt modelId="{2833B749-0683-46A1-8071-0AE84940F903}" type="parTrans" cxnId="{A8472033-038F-4068-8A95-D747EB50E8A0}">
      <dgm:prSet/>
      <dgm:spPr/>
      <dgm:t>
        <a:bodyPr/>
        <a:lstStyle/>
        <a:p>
          <a:endParaRPr lang="en-US"/>
        </a:p>
      </dgm:t>
    </dgm:pt>
    <dgm:pt modelId="{36FEAB30-5F29-4D83-8720-9E027A88CB11}" type="sibTrans" cxnId="{A8472033-038F-4068-8A95-D747EB50E8A0}">
      <dgm:prSet/>
      <dgm:spPr/>
      <dgm:t>
        <a:bodyPr/>
        <a:lstStyle/>
        <a:p>
          <a:endParaRPr lang="en-US"/>
        </a:p>
      </dgm:t>
    </dgm:pt>
    <dgm:pt modelId="{69D5D5F9-6F30-4B5B-BCBD-CC7AD08B2FD1}">
      <dgm:prSet phldrT="[Text]"/>
      <dgm:spPr/>
      <dgm:t>
        <a:bodyPr/>
        <a:lstStyle/>
        <a:p>
          <a:r>
            <a:rPr lang="en-US" dirty="0" smtClean="0"/>
            <a:t>Parameters</a:t>
          </a:r>
          <a:endParaRPr lang="en-US" dirty="0"/>
        </a:p>
      </dgm:t>
    </dgm:pt>
    <dgm:pt modelId="{CEAA605F-7EF0-4C21-9DED-61B8A0187FAA}" type="parTrans" cxnId="{096B61E6-14A1-47A4-9915-E5509A292830}">
      <dgm:prSet/>
      <dgm:spPr/>
      <dgm:t>
        <a:bodyPr/>
        <a:lstStyle/>
        <a:p>
          <a:endParaRPr lang="en-US"/>
        </a:p>
      </dgm:t>
    </dgm:pt>
    <dgm:pt modelId="{BB938C4D-CDEA-4670-838E-60A897839100}" type="sibTrans" cxnId="{096B61E6-14A1-47A4-9915-E5509A292830}">
      <dgm:prSet/>
      <dgm:spPr/>
      <dgm:t>
        <a:bodyPr/>
        <a:lstStyle/>
        <a:p>
          <a:endParaRPr lang="en-US"/>
        </a:p>
      </dgm:t>
    </dgm:pt>
    <dgm:pt modelId="{C5F538F3-A306-4EE1-B8A7-FFFB57C816BD}">
      <dgm:prSet phldrT="[Text]"/>
      <dgm:spPr/>
      <dgm:t>
        <a:bodyPr/>
        <a:lstStyle/>
        <a:p>
          <a:r>
            <a:rPr lang="en-US" dirty="0" smtClean="0"/>
            <a:t>ID, Name, Media Type, more</a:t>
          </a:r>
          <a:endParaRPr lang="en-US" dirty="0"/>
        </a:p>
      </dgm:t>
    </dgm:pt>
    <dgm:pt modelId="{A2657B41-62C2-449D-A347-23FEA43DE873}" type="parTrans" cxnId="{8018A462-3418-43EE-9E0C-6E59032FFEC2}">
      <dgm:prSet/>
      <dgm:spPr/>
      <dgm:t>
        <a:bodyPr/>
        <a:lstStyle/>
        <a:p>
          <a:endParaRPr lang="en-US"/>
        </a:p>
      </dgm:t>
    </dgm:pt>
    <dgm:pt modelId="{873473A0-9DBD-434D-9376-D412A19005D8}" type="sibTrans" cxnId="{8018A462-3418-43EE-9E0C-6E59032FFEC2}">
      <dgm:prSet/>
      <dgm:spPr/>
      <dgm:t>
        <a:bodyPr/>
        <a:lstStyle/>
        <a:p>
          <a:endParaRPr lang="en-US"/>
        </a:p>
      </dgm:t>
    </dgm:pt>
    <dgm:pt modelId="{85BC788C-D9FD-4E30-8732-E9799ECB3899}">
      <dgm:prSet phldrT="[Text]"/>
      <dgm:spPr/>
      <dgm:t>
        <a:bodyPr/>
        <a:lstStyle/>
        <a:p>
          <a:r>
            <a:rPr lang="en-US" dirty="0" smtClean="0"/>
            <a:t>Port assignments</a:t>
          </a:r>
          <a:endParaRPr lang="en-US" dirty="0"/>
        </a:p>
      </dgm:t>
    </dgm:pt>
    <dgm:pt modelId="{671CEA12-47DA-4727-89AC-9DFC07ADB126}" type="parTrans" cxnId="{CA1E5D39-1D90-4620-B539-2F7D2AE90699}">
      <dgm:prSet/>
      <dgm:spPr/>
      <dgm:t>
        <a:bodyPr/>
        <a:lstStyle/>
        <a:p>
          <a:endParaRPr lang="en-US"/>
        </a:p>
      </dgm:t>
    </dgm:pt>
    <dgm:pt modelId="{FF9F7A48-E8B4-4F32-961C-E791FF140CA5}" type="sibTrans" cxnId="{CA1E5D39-1D90-4620-B539-2F7D2AE90699}">
      <dgm:prSet/>
      <dgm:spPr/>
      <dgm:t>
        <a:bodyPr/>
        <a:lstStyle/>
        <a:p>
          <a:endParaRPr lang="en-US"/>
        </a:p>
      </dgm:t>
    </dgm:pt>
    <dgm:pt modelId="{64D9A86F-794F-4705-A444-45A37BB521F1}">
      <dgm:prSet phldrT="[Text]"/>
      <dgm:spPr/>
      <dgm:t>
        <a:bodyPr/>
        <a:lstStyle/>
        <a:p>
          <a:r>
            <a:rPr lang="en-US" dirty="0" smtClean="0"/>
            <a:t>Access port</a:t>
          </a:r>
          <a:endParaRPr lang="en-US" dirty="0"/>
        </a:p>
      </dgm:t>
    </dgm:pt>
    <dgm:pt modelId="{18763532-ED11-42FC-8DED-64663DB51CA1}" type="parTrans" cxnId="{6466C489-A957-484B-800B-AD455CEF8743}">
      <dgm:prSet/>
      <dgm:spPr/>
      <dgm:t>
        <a:bodyPr/>
        <a:lstStyle/>
        <a:p>
          <a:endParaRPr lang="en-US"/>
        </a:p>
      </dgm:t>
    </dgm:pt>
    <dgm:pt modelId="{235E7986-CAF9-4EDF-8D5C-AAB9188F8012}" type="sibTrans" cxnId="{6466C489-A957-484B-800B-AD455CEF8743}">
      <dgm:prSet/>
      <dgm:spPr/>
      <dgm:t>
        <a:bodyPr/>
        <a:lstStyle/>
        <a:p>
          <a:endParaRPr lang="en-US"/>
        </a:p>
      </dgm:t>
    </dgm:pt>
    <dgm:pt modelId="{58D73888-569F-45CA-B0B8-253D765A0B6D}">
      <dgm:prSet phldrT="[Text]" custT="1"/>
      <dgm:spPr/>
      <dgm:t>
        <a:bodyPr/>
        <a:lstStyle/>
        <a:p>
          <a:r>
            <a:rPr lang="en-US" sz="1800" dirty="0" smtClean="0"/>
            <a:t>One per department</a:t>
          </a:r>
          <a:endParaRPr lang="en-US" sz="1800" dirty="0"/>
        </a:p>
      </dgm:t>
    </dgm:pt>
    <dgm:pt modelId="{E6861C43-2288-43D5-B4B8-1F9F4C8633C2}" type="sibTrans" cxnId="{07EE7895-4391-47B2-8F09-2D26D9CA8B97}">
      <dgm:prSet/>
      <dgm:spPr/>
      <dgm:t>
        <a:bodyPr/>
        <a:lstStyle/>
        <a:p>
          <a:endParaRPr lang="en-US"/>
        </a:p>
      </dgm:t>
    </dgm:pt>
    <dgm:pt modelId="{B7BC9E24-17B8-4425-9482-096956672949}" type="parTrans" cxnId="{07EE7895-4391-47B2-8F09-2D26D9CA8B97}">
      <dgm:prSet/>
      <dgm:spPr/>
      <dgm:t>
        <a:bodyPr/>
        <a:lstStyle/>
        <a:p>
          <a:endParaRPr lang="en-US"/>
        </a:p>
      </dgm:t>
    </dgm:pt>
    <dgm:pt modelId="{9A1CAEB5-B3A9-4BA2-BED5-8DCD1126663B}">
      <dgm:prSet phldrT="[Text]"/>
      <dgm:spPr/>
      <dgm:t>
        <a:bodyPr/>
        <a:lstStyle/>
        <a:p>
          <a:r>
            <a:rPr lang="en-US" dirty="0" smtClean="0"/>
            <a:t>Trunk port</a:t>
          </a:r>
          <a:endParaRPr lang="en-US" dirty="0"/>
        </a:p>
      </dgm:t>
    </dgm:pt>
    <dgm:pt modelId="{954651CE-0768-457F-8B43-B051ED35329B}" type="parTrans" cxnId="{B2D4581C-2789-45C3-A862-C17B4CDFA4D1}">
      <dgm:prSet/>
      <dgm:spPr/>
      <dgm:t>
        <a:bodyPr/>
        <a:lstStyle/>
        <a:p>
          <a:endParaRPr lang="en-US"/>
        </a:p>
      </dgm:t>
    </dgm:pt>
    <dgm:pt modelId="{37E4F534-0D1E-47D9-81AD-AB194F9633C3}" type="sibTrans" cxnId="{B2D4581C-2789-45C3-A862-C17B4CDFA4D1}">
      <dgm:prSet/>
      <dgm:spPr/>
      <dgm:t>
        <a:bodyPr/>
        <a:lstStyle/>
        <a:p>
          <a:endParaRPr lang="en-US"/>
        </a:p>
      </dgm:t>
    </dgm:pt>
    <dgm:pt modelId="{56F64BE1-5083-4BDC-9162-DA40EF532C0C}" type="pres">
      <dgm:prSet presAssocID="{1F8CB2CD-A78F-4741-B971-690756923F1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AA8459A-0680-409D-B630-D7B0EE64ED84}" type="pres">
      <dgm:prSet presAssocID="{CE1E4A15-2AF7-40BD-96D8-E91150446137}" presName="composite" presStyleCnt="0"/>
      <dgm:spPr/>
    </dgm:pt>
    <dgm:pt modelId="{20C4352A-884A-4260-9140-7C8EF543CA7A}" type="pres">
      <dgm:prSet presAssocID="{CE1E4A15-2AF7-40BD-96D8-E91150446137}" presName="bentUpArrow1" presStyleLbl="alignImgPlace1" presStyleIdx="0" presStyleCnt="2"/>
      <dgm:spPr/>
    </dgm:pt>
    <dgm:pt modelId="{DBBAE51D-FDE1-4909-9202-C63A879B993B}" type="pres">
      <dgm:prSet presAssocID="{CE1E4A15-2AF7-40BD-96D8-E91150446137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4C32C-3F58-431B-9135-530DC7DABB8E}" type="pres">
      <dgm:prSet presAssocID="{CE1E4A15-2AF7-40BD-96D8-E91150446137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1CCC8-DE3D-433D-BE86-876A1D882194}" type="pres">
      <dgm:prSet presAssocID="{36FEAB30-5F29-4D83-8720-9E027A88CB11}" presName="sibTrans" presStyleCnt="0"/>
      <dgm:spPr/>
    </dgm:pt>
    <dgm:pt modelId="{C032E022-6491-4CD2-AAB0-F9FAB10886A0}" type="pres">
      <dgm:prSet presAssocID="{69D5D5F9-6F30-4B5B-BCBD-CC7AD08B2FD1}" presName="composite" presStyleCnt="0"/>
      <dgm:spPr/>
    </dgm:pt>
    <dgm:pt modelId="{9D6FFC3A-F14D-40FA-AE7A-D83AD8CCB34F}" type="pres">
      <dgm:prSet presAssocID="{69D5D5F9-6F30-4B5B-BCBD-CC7AD08B2FD1}" presName="bentUpArrow1" presStyleLbl="alignImgPlace1" presStyleIdx="1" presStyleCnt="2"/>
      <dgm:spPr/>
    </dgm:pt>
    <dgm:pt modelId="{23ADB658-4BA8-4C3B-8FD0-610A6CA9E340}" type="pres">
      <dgm:prSet presAssocID="{69D5D5F9-6F30-4B5B-BCBD-CC7AD08B2FD1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F03B2-4BE4-4F64-BEFB-6AB4D1565CA7}" type="pres">
      <dgm:prSet presAssocID="{69D5D5F9-6F30-4B5B-BCBD-CC7AD08B2FD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95B24-B375-4180-B888-7181A14FB6B5}" type="pres">
      <dgm:prSet presAssocID="{BB938C4D-CDEA-4670-838E-60A897839100}" presName="sibTrans" presStyleCnt="0"/>
      <dgm:spPr/>
    </dgm:pt>
    <dgm:pt modelId="{C94C6C3F-FF66-46EF-B935-2172213B7CD4}" type="pres">
      <dgm:prSet presAssocID="{85BC788C-D9FD-4E30-8732-E9799ECB3899}" presName="composite" presStyleCnt="0"/>
      <dgm:spPr/>
    </dgm:pt>
    <dgm:pt modelId="{1107B478-AEC1-45E7-AA3B-C2B26E5A5461}" type="pres">
      <dgm:prSet presAssocID="{85BC788C-D9FD-4E30-8732-E9799ECB389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50649-AB2E-4E4B-B709-796032BE88DD}" type="pres">
      <dgm:prSet presAssocID="{85BC788C-D9FD-4E30-8732-E9799ECB389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49FCA8-35C3-4CDE-B818-3DD93231CE1E}" type="presOf" srcId="{69D5D5F9-6F30-4B5B-BCBD-CC7AD08B2FD1}" destId="{23ADB658-4BA8-4C3B-8FD0-610A6CA9E340}" srcOrd="0" destOrd="0" presId="urn:microsoft.com/office/officeart/2005/8/layout/StepDownProcess"/>
    <dgm:cxn modelId="{8018A462-3418-43EE-9E0C-6E59032FFEC2}" srcId="{69D5D5F9-6F30-4B5B-BCBD-CC7AD08B2FD1}" destId="{C5F538F3-A306-4EE1-B8A7-FFFB57C816BD}" srcOrd="0" destOrd="0" parTransId="{A2657B41-62C2-449D-A347-23FEA43DE873}" sibTransId="{873473A0-9DBD-434D-9376-D412A19005D8}"/>
    <dgm:cxn modelId="{570A294C-AE74-49D6-8CEA-2F7D41ACA0B3}" type="presOf" srcId="{CE1E4A15-2AF7-40BD-96D8-E91150446137}" destId="{DBBAE51D-FDE1-4909-9202-C63A879B993B}" srcOrd="0" destOrd="0" presId="urn:microsoft.com/office/officeart/2005/8/layout/StepDownProcess"/>
    <dgm:cxn modelId="{CC5ACE4F-F1D7-4B7E-A3FA-6866881C7D11}" type="presOf" srcId="{9A1CAEB5-B3A9-4BA2-BED5-8DCD1126663B}" destId="{C7D50649-AB2E-4E4B-B709-796032BE88DD}" srcOrd="0" destOrd="1" presId="urn:microsoft.com/office/officeart/2005/8/layout/StepDownProcess"/>
    <dgm:cxn modelId="{84149026-C586-48CE-B73A-8010B443B813}" type="presOf" srcId="{64D9A86F-794F-4705-A444-45A37BB521F1}" destId="{C7D50649-AB2E-4E4B-B709-796032BE88DD}" srcOrd="0" destOrd="0" presId="urn:microsoft.com/office/officeart/2005/8/layout/StepDownProcess"/>
    <dgm:cxn modelId="{B6766298-2954-437A-B98B-A1B0B035F993}" type="presOf" srcId="{85BC788C-D9FD-4E30-8732-E9799ECB3899}" destId="{1107B478-AEC1-45E7-AA3B-C2B26E5A5461}" srcOrd="0" destOrd="0" presId="urn:microsoft.com/office/officeart/2005/8/layout/StepDownProcess"/>
    <dgm:cxn modelId="{B2D4581C-2789-45C3-A862-C17B4CDFA4D1}" srcId="{85BC788C-D9FD-4E30-8732-E9799ECB3899}" destId="{9A1CAEB5-B3A9-4BA2-BED5-8DCD1126663B}" srcOrd="1" destOrd="0" parTransId="{954651CE-0768-457F-8B43-B051ED35329B}" sibTransId="{37E4F534-0D1E-47D9-81AD-AB194F9633C3}"/>
    <dgm:cxn modelId="{A8472033-038F-4068-8A95-D747EB50E8A0}" srcId="{1F8CB2CD-A78F-4741-B971-690756923F15}" destId="{CE1E4A15-2AF7-40BD-96D8-E91150446137}" srcOrd="0" destOrd="0" parTransId="{2833B749-0683-46A1-8071-0AE84940F903}" sibTransId="{36FEAB30-5F29-4D83-8720-9E027A88CB11}"/>
    <dgm:cxn modelId="{368B1611-6C70-4C7D-AD3F-779D4DF3249B}" type="presOf" srcId="{1F8CB2CD-A78F-4741-B971-690756923F15}" destId="{56F64BE1-5083-4BDC-9162-DA40EF532C0C}" srcOrd="0" destOrd="0" presId="urn:microsoft.com/office/officeart/2005/8/layout/StepDownProcess"/>
    <dgm:cxn modelId="{F83BDED8-0441-4F51-B06B-E16A29A063C9}" type="presOf" srcId="{C5F538F3-A306-4EE1-B8A7-FFFB57C816BD}" destId="{5C7F03B2-4BE4-4F64-BEFB-6AB4D1565CA7}" srcOrd="0" destOrd="0" presId="urn:microsoft.com/office/officeart/2005/8/layout/StepDownProcess"/>
    <dgm:cxn modelId="{096B61E6-14A1-47A4-9915-E5509A292830}" srcId="{1F8CB2CD-A78F-4741-B971-690756923F15}" destId="{69D5D5F9-6F30-4B5B-BCBD-CC7AD08B2FD1}" srcOrd="1" destOrd="0" parTransId="{CEAA605F-7EF0-4C21-9DED-61B8A0187FAA}" sibTransId="{BB938C4D-CDEA-4670-838E-60A897839100}"/>
    <dgm:cxn modelId="{CA1E5D39-1D90-4620-B539-2F7D2AE90699}" srcId="{1F8CB2CD-A78F-4741-B971-690756923F15}" destId="{85BC788C-D9FD-4E30-8732-E9799ECB3899}" srcOrd="2" destOrd="0" parTransId="{671CEA12-47DA-4727-89AC-9DFC07ADB126}" sibTransId="{FF9F7A48-E8B4-4F32-961C-E791FF140CA5}"/>
    <dgm:cxn modelId="{6466C489-A957-484B-800B-AD455CEF8743}" srcId="{85BC788C-D9FD-4E30-8732-E9799ECB3899}" destId="{64D9A86F-794F-4705-A444-45A37BB521F1}" srcOrd="0" destOrd="0" parTransId="{18763532-ED11-42FC-8DED-64663DB51CA1}" sibTransId="{235E7986-CAF9-4EDF-8D5C-AAB9188F8012}"/>
    <dgm:cxn modelId="{52CF7680-30D9-44C7-83D0-10A7A456DF0C}" type="presOf" srcId="{58D73888-569F-45CA-B0B8-253D765A0B6D}" destId="{25A4C32C-3F58-431B-9135-530DC7DABB8E}" srcOrd="0" destOrd="0" presId="urn:microsoft.com/office/officeart/2005/8/layout/StepDownProcess"/>
    <dgm:cxn modelId="{07EE7895-4391-47B2-8F09-2D26D9CA8B97}" srcId="{CE1E4A15-2AF7-40BD-96D8-E91150446137}" destId="{58D73888-569F-45CA-B0B8-253D765A0B6D}" srcOrd="0" destOrd="0" parTransId="{B7BC9E24-17B8-4425-9482-096956672949}" sibTransId="{E6861C43-2288-43D5-B4B8-1F9F4C8633C2}"/>
    <dgm:cxn modelId="{D045CF99-1411-4016-9BA9-DD650159592E}" type="presParOf" srcId="{56F64BE1-5083-4BDC-9162-DA40EF532C0C}" destId="{6AA8459A-0680-409D-B630-D7B0EE64ED84}" srcOrd="0" destOrd="0" presId="urn:microsoft.com/office/officeart/2005/8/layout/StepDownProcess"/>
    <dgm:cxn modelId="{F57EE651-F462-4ADF-9913-3BC040A885B5}" type="presParOf" srcId="{6AA8459A-0680-409D-B630-D7B0EE64ED84}" destId="{20C4352A-884A-4260-9140-7C8EF543CA7A}" srcOrd="0" destOrd="0" presId="urn:microsoft.com/office/officeart/2005/8/layout/StepDownProcess"/>
    <dgm:cxn modelId="{1B3A5BAA-6496-4C13-881F-E5E572FBABC2}" type="presParOf" srcId="{6AA8459A-0680-409D-B630-D7B0EE64ED84}" destId="{DBBAE51D-FDE1-4909-9202-C63A879B993B}" srcOrd="1" destOrd="0" presId="urn:microsoft.com/office/officeart/2005/8/layout/StepDownProcess"/>
    <dgm:cxn modelId="{9F53C4FB-F029-440B-8B50-BFE537AFD3B0}" type="presParOf" srcId="{6AA8459A-0680-409D-B630-D7B0EE64ED84}" destId="{25A4C32C-3F58-431B-9135-530DC7DABB8E}" srcOrd="2" destOrd="0" presId="urn:microsoft.com/office/officeart/2005/8/layout/StepDownProcess"/>
    <dgm:cxn modelId="{C524FA10-72BA-4FB0-830C-0793718D8C85}" type="presParOf" srcId="{56F64BE1-5083-4BDC-9162-DA40EF532C0C}" destId="{6B61CCC8-DE3D-433D-BE86-876A1D882194}" srcOrd="1" destOrd="0" presId="urn:microsoft.com/office/officeart/2005/8/layout/StepDownProcess"/>
    <dgm:cxn modelId="{8A28AA8D-36D0-4EE7-A938-C3996305C3D9}" type="presParOf" srcId="{56F64BE1-5083-4BDC-9162-DA40EF532C0C}" destId="{C032E022-6491-4CD2-AAB0-F9FAB10886A0}" srcOrd="2" destOrd="0" presId="urn:microsoft.com/office/officeart/2005/8/layout/StepDownProcess"/>
    <dgm:cxn modelId="{C54D5034-C8D1-4FFE-BBAE-72D9C57345A9}" type="presParOf" srcId="{C032E022-6491-4CD2-AAB0-F9FAB10886A0}" destId="{9D6FFC3A-F14D-40FA-AE7A-D83AD8CCB34F}" srcOrd="0" destOrd="0" presId="urn:microsoft.com/office/officeart/2005/8/layout/StepDownProcess"/>
    <dgm:cxn modelId="{3DB39FFC-C622-4961-A0A7-3D01479400B4}" type="presParOf" srcId="{C032E022-6491-4CD2-AAB0-F9FAB10886A0}" destId="{23ADB658-4BA8-4C3B-8FD0-610A6CA9E340}" srcOrd="1" destOrd="0" presId="urn:microsoft.com/office/officeart/2005/8/layout/StepDownProcess"/>
    <dgm:cxn modelId="{D9B7A8C3-5379-413D-82F9-DE5FB4DF714A}" type="presParOf" srcId="{C032E022-6491-4CD2-AAB0-F9FAB10886A0}" destId="{5C7F03B2-4BE4-4F64-BEFB-6AB4D1565CA7}" srcOrd="2" destOrd="0" presId="urn:microsoft.com/office/officeart/2005/8/layout/StepDownProcess"/>
    <dgm:cxn modelId="{A6938412-4C36-459F-A086-1091A38F4ED2}" type="presParOf" srcId="{56F64BE1-5083-4BDC-9162-DA40EF532C0C}" destId="{93C95B24-B375-4180-B888-7181A14FB6B5}" srcOrd="3" destOrd="0" presId="urn:microsoft.com/office/officeart/2005/8/layout/StepDownProcess"/>
    <dgm:cxn modelId="{9881B3BF-80C4-4ED7-8854-A15F58BB037A}" type="presParOf" srcId="{56F64BE1-5083-4BDC-9162-DA40EF532C0C}" destId="{C94C6C3F-FF66-46EF-B935-2172213B7CD4}" srcOrd="4" destOrd="0" presId="urn:microsoft.com/office/officeart/2005/8/layout/StepDownProcess"/>
    <dgm:cxn modelId="{94738BD1-3826-4003-9BB4-4E1DDE58D995}" type="presParOf" srcId="{C94C6C3F-FF66-46EF-B935-2172213B7CD4}" destId="{1107B478-AEC1-45E7-AA3B-C2B26E5A5461}" srcOrd="0" destOrd="0" presId="urn:microsoft.com/office/officeart/2005/8/layout/StepDownProcess"/>
    <dgm:cxn modelId="{6802B4E1-8E41-470E-B049-A4E744DC9902}" type="presParOf" srcId="{C94C6C3F-FF66-46EF-B935-2172213B7CD4}" destId="{C7D50649-AB2E-4E4B-B709-796032BE88D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612C5B-14E6-4242-ABB1-D62836BEB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3B07DA-7FF6-4DF0-A4D3-A623D4879773}">
      <dgm:prSet phldrT="[Text]"/>
      <dgm:spPr/>
      <dgm:t>
        <a:bodyPr/>
        <a:lstStyle/>
        <a:p>
          <a:r>
            <a:rPr lang="en-US" dirty="0" smtClean="0"/>
            <a:t>Workgroup LAN</a:t>
          </a:r>
          <a:endParaRPr lang="en-US" dirty="0"/>
        </a:p>
      </dgm:t>
    </dgm:pt>
    <dgm:pt modelId="{FA0E0520-F5C0-4D2B-882B-8A6E2E05289E}" type="parTrans" cxnId="{A0ED7347-18A8-4078-83AD-28E0FABEE448}">
      <dgm:prSet/>
      <dgm:spPr/>
      <dgm:t>
        <a:bodyPr/>
        <a:lstStyle/>
        <a:p>
          <a:endParaRPr lang="en-US"/>
        </a:p>
      </dgm:t>
    </dgm:pt>
    <dgm:pt modelId="{9733EB52-E5A8-45D7-891F-D8CFCA056051}" type="sibTrans" cxnId="{A0ED7347-18A8-4078-83AD-28E0FABEE448}">
      <dgm:prSet/>
      <dgm:spPr/>
      <dgm:t>
        <a:bodyPr/>
        <a:lstStyle/>
        <a:p>
          <a:endParaRPr lang="en-US"/>
        </a:p>
      </dgm:t>
    </dgm:pt>
    <dgm:pt modelId="{23467588-760B-432B-8F72-E7979A81BF54}">
      <dgm:prSet phldrT="[Text]"/>
      <dgm:spPr/>
      <dgm:t>
        <a:bodyPr/>
        <a:lstStyle/>
        <a:p>
          <a:r>
            <a:rPr lang="en-US" dirty="0" smtClean="0"/>
            <a:t>Departmental LAN</a:t>
          </a:r>
          <a:endParaRPr lang="en-US" dirty="0"/>
        </a:p>
      </dgm:t>
    </dgm:pt>
    <dgm:pt modelId="{DAF1ABB4-DB95-4E1B-8A18-7E0E8CF50581}" type="parTrans" cxnId="{786401C2-EF1E-44C4-A362-3702A02EB28D}">
      <dgm:prSet/>
      <dgm:spPr/>
      <dgm:t>
        <a:bodyPr/>
        <a:lstStyle/>
        <a:p>
          <a:endParaRPr lang="en-US"/>
        </a:p>
      </dgm:t>
    </dgm:pt>
    <dgm:pt modelId="{2A4929D3-4942-4BF0-B7A2-45DC7D796C54}" type="sibTrans" cxnId="{786401C2-EF1E-44C4-A362-3702A02EB28D}">
      <dgm:prSet/>
      <dgm:spPr/>
      <dgm:t>
        <a:bodyPr/>
        <a:lstStyle/>
        <a:p>
          <a:endParaRPr lang="en-US"/>
        </a:p>
      </dgm:t>
    </dgm:pt>
    <dgm:pt modelId="{34535182-D01F-4371-B883-C2F73C268275}">
      <dgm:prSet phldrT="[Text]"/>
      <dgm:spPr/>
      <dgm:t>
        <a:bodyPr/>
        <a:lstStyle/>
        <a:p>
          <a:r>
            <a:rPr lang="en-US" dirty="0" smtClean="0"/>
            <a:t>VLAN/Layer 2 network trunk</a:t>
          </a:r>
          <a:endParaRPr lang="en-US" dirty="0"/>
        </a:p>
      </dgm:t>
    </dgm:pt>
    <dgm:pt modelId="{27214354-234E-44AD-AEC4-E036FE5EF022}" type="parTrans" cxnId="{A8A40DE3-F537-4451-846B-2B537C942056}">
      <dgm:prSet/>
      <dgm:spPr/>
      <dgm:t>
        <a:bodyPr/>
        <a:lstStyle/>
        <a:p>
          <a:endParaRPr lang="en-US"/>
        </a:p>
      </dgm:t>
    </dgm:pt>
    <dgm:pt modelId="{BC07B598-9122-4140-99BC-C1E958E17566}" type="sibTrans" cxnId="{A8A40DE3-F537-4451-846B-2B537C942056}">
      <dgm:prSet/>
      <dgm:spPr/>
      <dgm:t>
        <a:bodyPr/>
        <a:lstStyle/>
        <a:p>
          <a:endParaRPr lang="en-US"/>
        </a:p>
      </dgm:t>
    </dgm:pt>
    <dgm:pt modelId="{AE32649D-3792-47B2-92C2-B096D5587E31}">
      <dgm:prSet/>
      <dgm:spPr/>
      <dgm:t>
        <a:bodyPr/>
        <a:lstStyle/>
        <a:p>
          <a:r>
            <a:rPr lang="en-US" dirty="0" smtClean="0"/>
            <a:t>Building collapsed backbone</a:t>
          </a:r>
          <a:endParaRPr lang="en-US" dirty="0"/>
        </a:p>
      </dgm:t>
    </dgm:pt>
    <dgm:pt modelId="{00EA92E7-D012-4E0A-9A57-F600E3C0AB11}" type="parTrans" cxnId="{123D0952-2044-45F9-9E2C-56B72263CB88}">
      <dgm:prSet/>
      <dgm:spPr/>
      <dgm:t>
        <a:bodyPr/>
        <a:lstStyle/>
        <a:p>
          <a:endParaRPr lang="en-US"/>
        </a:p>
      </dgm:t>
    </dgm:pt>
    <dgm:pt modelId="{DC142FEF-FD7C-4CD5-9BC6-27E3C76EA511}" type="sibTrans" cxnId="{123D0952-2044-45F9-9E2C-56B72263CB88}">
      <dgm:prSet/>
      <dgm:spPr/>
      <dgm:t>
        <a:bodyPr/>
        <a:lstStyle/>
        <a:p>
          <a:endParaRPr lang="en-US"/>
        </a:p>
      </dgm:t>
    </dgm:pt>
    <dgm:pt modelId="{C9DC18A5-8C72-4F0D-A66B-BB394FA7BFAF}" type="pres">
      <dgm:prSet presAssocID="{08612C5B-14E6-4242-ABB1-D62836BEB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91442A-D188-4999-818F-A1A6E2A3270D}" type="pres">
      <dgm:prSet presAssocID="{8C3B07DA-7FF6-4DF0-A4D3-A623D4879773}" presName="parentLin" presStyleCnt="0"/>
      <dgm:spPr/>
    </dgm:pt>
    <dgm:pt modelId="{8B1C9148-69E9-4088-8768-686938CBEFCD}" type="pres">
      <dgm:prSet presAssocID="{8C3B07DA-7FF6-4DF0-A4D3-A623D487977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125B3E1-A012-490A-8EE8-5ECCDA40D701}" type="pres">
      <dgm:prSet presAssocID="{8C3B07DA-7FF6-4DF0-A4D3-A623D487977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FAE40-CF61-44D2-B42C-7C92DA470402}" type="pres">
      <dgm:prSet presAssocID="{8C3B07DA-7FF6-4DF0-A4D3-A623D4879773}" presName="negativeSpace" presStyleCnt="0"/>
      <dgm:spPr/>
    </dgm:pt>
    <dgm:pt modelId="{F23FC451-6269-49EF-8BFE-87518249D678}" type="pres">
      <dgm:prSet presAssocID="{8C3B07DA-7FF6-4DF0-A4D3-A623D4879773}" presName="childText" presStyleLbl="conFgAcc1" presStyleIdx="0" presStyleCnt="4" custLinFactNeighborX="174">
        <dgm:presLayoutVars>
          <dgm:bulletEnabled val="1"/>
        </dgm:presLayoutVars>
      </dgm:prSet>
      <dgm:spPr/>
    </dgm:pt>
    <dgm:pt modelId="{9633BCB9-3271-40C7-8023-25DD6611CDD7}" type="pres">
      <dgm:prSet presAssocID="{9733EB52-E5A8-45D7-891F-D8CFCA056051}" presName="spaceBetweenRectangles" presStyleCnt="0"/>
      <dgm:spPr/>
    </dgm:pt>
    <dgm:pt modelId="{AAE5DA13-E6F9-4C9C-8A5E-815F5F62D1E9}" type="pres">
      <dgm:prSet presAssocID="{23467588-760B-432B-8F72-E7979A81BF54}" presName="parentLin" presStyleCnt="0"/>
      <dgm:spPr/>
    </dgm:pt>
    <dgm:pt modelId="{AEC03E91-A765-4388-8A66-697916F6A30B}" type="pres">
      <dgm:prSet presAssocID="{23467588-760B-432B-8F72-E7979A81BF5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FB24F0A-3509-4FA0-9BB3-8904DFFCCC2C}" type="pres">
      <dgm:prSet presAssocID="{23467588-760B-432B-8F72-E7979A81BF5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73A72-6BA0-4F0D-915E-23E62B215158}" type="pres">
      <dgm:prSet presAssocID="{23467588-760B-432B-8F72-E7979A81BF54}" presName="negativeSpace" presStyleCnt="0"/>
      <dgm:spPr/>
    </dgm:pt>
    <dgm:pt modelId="{6676873C-D69B-438C-BAB7-6BB7C07C6BBF}" type="pres">
      <dgm:prSet presAssocID="{23467588-760B-432B-8F72-E7979A81BF54}" presName="childText" presStyleLbl="conFgAcc1" presStyleIdx="1" presStyleCnt="4">
        <dgm:presLayoutVars>
          <dgm:bulletEnabled val="1"/>
        </dgm:presLayoutVars>
      </dgm:prSet>
      <dgm:spPr/>
    </dgm:pt>
    <dgm:pt modelId="{73DB83C1-5C6E-4141-91BB-01F6BEE83652}" type="pres">
      <dgm:prSet presAssocID="{2A4929D3-4942-4BF0-B7A2-45DC7D796C54}" presName="spaceBetweenRectangles" presStyleCnt="0"/>
      <dgm:spPr/>
    </dgm:pt>
    <dgm:pt modelId="{4E410B3F-F433-49AB-97F4-E906CE749403}" type="pres">
      <dgm:prSet presAssocID="{34535182-D01F-4371-B883-C2F73C268275}" presName="parentLin" presStyleCnt="0"/>
      <dgm:spPr/>
    </dgm:pt>
    <dgm:pt modelId="{BB0B8DCA-CF2F-4F96-82A4-97D9D0F772CD}" type="pres">
      <dgm:prSet presAssocID="{34535182-D01F-4371-B883-C2F73C26827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81AD4118-1244-4023-A4A5-E43E861D5353}" type="pres">
      <dgm:prSet presAssocID="{34535182-D01F-4371-B883-C2F73C26827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232691-6592-4BDF-AD41-BE83B0692BFB}" type="pres">
      <dgm:prSet presAssocID="{34535182-D01F-4371-B883-C2F73C268275}" presName="negativeSpace" presStyleCnt="0"/>
      <dgm:spPr/>
    </dgm:pt>
    <dgm:pt modelId="{D6CDBCAD-0C61-4741-96DF-7F78557B80E2}" type="pres">
      <dgm:prSet presAssocID="{34535182-D01F-4371-B883-C2F73C268275}" presName="childText" presStyleLbl="conFgAcc1" presStyleIdx="2" presStyleCnt="4">
        <dgm:presLayoutVars>
          <dgm:bulletEnabled val="1"/>
        </dgm:presLayoutVars>
      </dgm:prSet>
      <dgm:spPr/>
    </dgm:pt>
    <dgm:pt modelId="{69048474-CF7E-48C5-B53E-1FC93D841A9E}" type="pres">
      <dgm:prSet presAssocID="{BC07B598-9122-4140-99BC-C1E958E17566}" presName="spaceBetweenRectangles" presStyleCnt="0"/>
      <dgm:spPr/>
    </dgm:pt>
    <dgm:pt modelId="{58C76D3E-78DD-4776-9876-C5682436BD65}" type="pres">
      <dgm:prSet presAssocID="{AE32649D-3792-47B2-92C2-B096D5587E31}" presName="parentLin" presStyleCnt="0"/>
      <dgm:spPr/>
    </dgm:pt>
    <dgm:pt modelId="{EC219D6B-2B06-4096-BCF1-2EE9696818D0}" type="pres">
      <dgm:prSet presAssocID="{AE32649D-3792-47B2-92C2-B096D5587E31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5320A9DF-77C6-46BA-88B9-8EB20DA9C19D}" type="pres">
      <dgm:prSet presAssocID="{AE32649D-3792-47B2-92C2-B096D5587E3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28B3E-7B00-4DC4-8095-D064738AE1D6}" type="pres">
      <dgm:prSet presAssocID="{AE32649D-3792-47B2-92C2-B096D5587E31}" presName="negativeSpace" presStyleCnt="0"/>
      <dgm:spPr/>
    </dgm:pt>
    <dgm:pt modelId="{3C1A392D-C156-4284-829F-372BD90DEE9F}" type="pres">
      <dgm:prSet presAssocID="{AE32649D-3792-47B2-92C2-B096D5587E3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765C751-051B-4F70-9AB0-45F66FF652D3}" type="presOf" srcId="{AE32649D-3792-47B2-92C2-B096D5587E31}" destId="{EC219D6B-2B06-4096-BCF1-2EE9696818D0}" srcOrd="0" destOrd="0" presId="urn:microsoft.com/office/officeart/2005/8/layout/list1"/>
    <dgm:cxn modelId="{1CA8EAED-A88F-4599-803B-63999936BDBE}" type="presOf" srcId="{34535182-D01F-4371-B883-C2F73C268275}" destId="{81AD4118-1244-4023-A4A5-E43E861D5353}" srcOrd="1" destOrd="0" presId="urn:microsoft.com/office/officeart/2005/8/layout/list1"/>
    <dgm:cxn modelId="{28CE23D8-A110-4969-9FA3-4DA22FBC77F3}" type="presOf" srcId="{AE32649D-3792-47B2-92C2-B096D5587E31}" destId="{5320A9DF-77C6-46BA-88B9-8EB20DA9C19D}" srcOrd="1" destOrd="0" presId="urn:microsoft.com/office/officeart/2005/8/layout/list1"/>
    <dgm:cxn modelId="{6E17ECEE-8045-4CA0-AFA5-CAD214CB15C1}" type="presOf" srcId="{8C3B07DA-7FF6-4DF0-A4D3-A623D4879773}" destId="{0125B3E1-A012-490A-8EE8-5ECCDA40D701}" srcOrd="1" destOrd="0" presId="urn:microsoft.com/office/officeart/2005/8/layout/list1"/>
    <dgm:cxn modelId="{C43D7A21-F1E5-4A0F-8305-29BFAF38ABDC}" type="presOf" srcId="{8C3B07DA-7FF6-4DF0-A4D3-A623D4879773}" destId="{8B1C9148-69E9-4088-8768-686938CBEFCD}" srcOrd="0" destOrd="0" presId="urn:microsoft.com/office/officeart/2005/8/layout/list1"/>
    <dgm:cxn modelId="{786401C2-EF1E-44C4-A362-3702A02EB28D}" srcId="{08612C5B-14E6-4242-ABB1-D62836BEB118}" destId="{23467588-760B-432B-8F72-E7979A81BF54}" srcOrd="1" destOrd="0" parTransId="{DAF1ABB4-DB95-4E1B-8A18-7E0E8CF50581}" sibTransId="{2A4929D3-4942-4BF0-B7A2-45DC7D796C54}"/>
    <dgm:cxn modelId="{281BBE60-B471-4C3A-A177-09AE5A329A5D}" type="presOf" srcId="{34535182-D01F-4371-B883-C2F73C268275}" destId="{BB0B8DCA-CF2F-4F96-82A4-97D9D0F772CD}" srcOrd="0" destOrd="0" presId="urn:microsoft.com/office/officeart/2005/8/layout/list1"/>
    <dgm:cxn modelId="{A0ED7347-18A8-4078-83AD-28E0FABEE448}" srcId="{08612C5B-14E6-4242-ABB1-D62836BEB118}" destId="{8C3B07DA-7FF6-4DF0-A4D3-A623D4879773}" srcOrd="0" destOrd="0" parTransId="{FA0E0520-F5C0-4D2B-882B-8A6E2E05289E}" sibTransId="{9733EB52-E5A8-45D7-891F-D8CFCA056051}"/>
    <dgm:cxn modelId="{BAF5B92C-7C42-407B-8B3B-442733A44EE2}" type="presOf" srcId="{23467588-760B-432B-8F72-E7979A81BF54}" destId="{7FB24F0A-3509-4FA0-9BB3-8904DFFCCC2C}" srcOrd="1" destOrd="0" presId="urn:microsoft.com/office/officeart/2005/8/layout/list1"/>
    <dgm:cxn modelId="{A8A40DE3-F537-4451-846B-2B537C942056}" srcId="{08612C5B-14E6-4242-ABB1-D62836BEB118}" destId="{34535182-D01F-4371-B883-C2F73C268275}" srcOrd="2" destOrd="0" parTransId="{27214354-234E-44AD-AEC4-E036FE5EF022}" sibTransId="{BC07B598-9122-4140-99BC-C1E958E17566}"/>
    <dgm:cxn modelId="{81B987FA-FDDF-4F16-8DE1-B587BABB7984}" type="presOf" srcId="{23467588-760B-432B-8F72-E7979A81BF54}" destId="{AEC03E91-A765-4388-8A66-697916F6A30B}" srcOrd="0" destOrd="0" presId="urn:microsoft.com/office/officeart/2005/8/layout/list1"/>
    <dgm:cxn modelId="{123D0952-2044-45F9-9E2C-56B72263CB88}" srcId="{08612C5B-14E6-4242-ABB1-D62836BEB118}" destId="{AE32649D-3792-47B2-92C2-B096D5587E31}" srcOrd="3" destOrd="0" parTransId="{00EA92E7-D012-4E0A-9A57-F600E3C0AB11}" sibTransId="{DC142FEF-FD7C-4CD5-9BC6-27E3C76EA511}"/>
    <dgm:cxn modelId="{82EE3EFB-9A3D-4086-B245-ABEE8722A0E3}" type="presOf" srcId="{08612C5B-14E6-4242-ABB1-D62836BEB118}" destId="{C9DC18A5-8C72-4F0D-A66B-BB394FA7BFAF}" srcOrd="0" destOrd="0" presId="urn:microsoft.com/office/officeart/2005/8/layout/list1"/>
    <dgm:cxn modelId="{0B0D46B0-2930-4132-BC83-2D81557B067E}" type="presParOf" srcId="{C9DC18A5-8C72-4F0D-A66B-BB394FA7BFAF}" destId="{6391442A-D188-4999-818F-A1A6E2A3270D}" srcOrd="0" destOrd="0" presId="urn:microsoft.com/office/officeart/2005/8/layout/list1"/>
    <dgm:cxn modelId="{8857E3C6-EA53-4EAB-9173-729BEB5EB45C}" type="presParOf" srcId="{6391442A-D188-4999-818F-A1A6E2A3270D}" destId="{8B1C9148-69E9-4088-8768-686938CBEFCD}" srcOrd="0" destOrd="0" presId="urn:microsoft.com/office/officeart/2005/8/layout/list1"/>
    <dgm:cxn modelId="{070DCE1C-A631-4BAA-918F-03A924E16886}" type="presParOf" srcId="{6391442A-D188-4999-818F-A1A6E2A3270D}" destId="{0125B3E1-A012-490A-8EE8-5ECCDA40D701}" srcOrd="1" destOrd="0" presId="urn:microsoft.com/office/officeart/2005/8/layout/list1"/>
    <dgm:cxn modelId="{B8952498-5B20-4984-9C0A-041A2A0F5CA1}" type="presParOf" srcId="{C9DC18A5-8C72-4F0D-A66B-BB394FA7BFAF}" destId="{8C8FAE40-CF61-44D2-B42C-7C92DA470402}" srcOrd="1" destOrd="0" presId="urn:microsoft.com/office/officeart/2005/8/layout/list1"/>
    <dgm:cxn modelId="{693E7FBE-7E8E-44A0-AFC1-3608715FF745}" type="presParOf" srcId="{C9DC18A5-8C72-4F0D-A66B-BB394FA7BFAF}" destId="{F23FC451-6269-49EF-8BFE-87518249D678}" srcOrd="2" destOrd="0" presId="urn:microsoft.com/office/officeart/2005/8/layout/list1"/>
    <dgm:cxn modelId="{4F8A01B3-6FCD-4A29-A270-98AA65EE6873}" type="presParOf" srcId="{C9DC18A5-8C72-4F0D-A66B-BB394FA7BFAF}" destId="{9633BCB9-3271-40C7-8023-25DD6611CDD7}" srcOrd="3" destOrd="0" presId="urn:microsoft.com/office/officeart/2005/8/layout/list1"/>
    <dgm:cxn modelId="{D7802BC6-FDE5-49BA-B162-5DEBCE0B09A7}" type="presParOf" srcId="{C9DC18A5-8C72-4F0D-A66B-BB394FA7BFAF}" destId="{AAE5DA13-E6F9-4C9C-8A5E-815F5F62D1E9}" srcOrd="4" destOrd="0" presId="urn:microsoft.com/office/officeart/2005/8/layout/list1"/>
    <dgm:cxn modelId="{DD0F0D1A-F294-42BF-9A21-7E3AB2B35634}" type="presParOf" srcId="{AAE5DA13-E6F9-4C9C-8A5E-815F5F62D1E9}" destId="{AEC03E91-A765-4388-8A66-697916F6A30B}" srcOrd="0" destOrd="0" presId="urn:microsoft.com/office/officeart/2005/8/layout/list1"/>
    <dgm:cxn modelId="{DC31E585-335F-43A1-B8AB-82B652FACECD}" type="presParOf" srcId="{AAE5DA13-E6F9-4C9C-8A5E-815F5F62D1E9}" destId="{7FB24F0A-3509-4FA0-9BB3-8904DFFCCC2C}" srcOrd="1" destOrd="0" presId="urn:microsoft.com/office/officeart/2005/8/layout/list1"/>
    <dgm:cxn modelId="{56F1813C-BDDF-4712-8B87-C5ABE65EC709}" type="presParOf" srcId="{C9DC18A5-8C72-4F0D-A66B-BB394FA7BFAF}" destId="{01473A72-6BA0-4F0D-915E-23E62B215158}" srcOrd="5" destOrd="0" presId="urn:microsoft.com/office/officeart/2005/8/layout/list1"/>
    <dgm:cxn modelId="{C3AD3175-3385-4F1A-829E-C19CA49C26C5}" type="presParOf" srcId="{C9DC18A5-8C72-4F0D-A66B-BB394FA7BFAF}" destId="{6676873C-D69B-438C-BAB7-6BB7C07C6BBF}" srcOrd="6" destOrd="0" presId="urn:microsoft.com/office/officeart/2005/8/layout/list1"/>
    <dgm:cxn modelId="{2F32DD6F-CA09-4039-85B5-73F6CCBDB47A}" type="presParOf" srcId="{C9DC18A5-8C72-4F0D-A66B-BB394FA7BFAF}" destId="{73DB83C1-5C6E-4141-91BB-01F6BEE83652}" srcOrd="7" destOrd="0" presId="urn:microsoft.com/office/officeart/2005/8/layout/list1"/>
    <dgm:cxn modelId="{352D4283-0070-4A49-ADBA-6D01ABE5E245}" type="presParOf" srcId="{C9DC18A5-8C72-4F0D-A66B-BB394FA7BFAF}" destId="{4E410B3F-F433-49AB-97F4-E906CE749403}" srcOrd="8" destOrd="0" presId="urn:microsoft.com/office/officeart/2005/8/layout/list1"/>
    <dgm:cxn modelId="{8E4E90C4-08CE-4A5D-B8AE-7C359D02B7E5}" type="presParOf" srcId="{4E410B3F-F433-49AB-97F4-E906CE749403}" destId="{BB0B8DCA-CF2F-4F96-82A4-97D9D0F772CD}" srcOrd="0" destOrd="0" presId="urn:microsoft.com/office/officeart/2005/8/layout/list1"/>
    <dgm:cxn modelId="{4D5C17EC-7809-4AD5-BC1C-421C3A513B14}" type="presParOf" srcId="{4E410B3F-F433-49AB-97F4-E906CE749403}" destId="{81AD4118-1244-4023-A4A5-E43E861D5353}" srcOrd="1" destOrd="0" presId="urn:microsoft.com/office/officeart/2005/8/layout/list1"/>
    <dgm:cxn modelId="{C1533DAE-8277-4842-84C3-26D326D7471A}" type="presParOf" srcId="{C9DC18A5-8C72-4F0D-A66B-BB394FA7BFAF}" destId="{1B232691-6592-4BDF-AD41-BE83B0692BFB}" srcOrd="9" destOrd="0" presId="urn:microsoft.com/office/officeart/2005/8/layout/list1"/>
    <dgm:cxn modelId="{23E10811-9AB3-42EF-99ED-17CAB83C988B}" type="presParOf" srcId="{C9DC18A5-8C72-4F0D-A66B-BB394FA7BFAF}" destId="{D6CDBCAD-0C61-4741-96DF-7F78557B80E2}" srcOrd="10" destOrd="0" presId="urn:microsoft.com/office/officeart/2005/8/layout/list1"/>
    <dgm:cxn modelId="{BB5884BA-DB2E-4AD4-977F-DAB70098BEBF}" type="presParOf" srcId="{C9DC18A5-8C72-4F0D-A66B-BB394FA7BFAF}" destId="{69048474-CF7E-48C5-B53E-1FC93D841A9E}" srcOrd="11" destOrd="0" presId="urn:microsoft.com/office/officeart/2005/8/layout/list1"/>
    <dgm:cxn modelId="{0CFA4282-80DC-4161-97C4-768E0A087A9F}" type="presParOf" srcId="{C9DC18A5-8C72-4F0D-A66B-BB394FA7BFAF}" destId="{58C76D3E-78DD-4776-9876-C5682436BD65}" srcOrd="12" destOrd="0" presId="urn:microsoft.com/office/officeart/2005/8/layout/list1"/>
    <dgm:cxn modelId="{CA21EC56-CF6B-462E-88A4-2B3CB661DBBE}" type="presParOf" srcId="{58C76D3E-78DD-4776-9876-C5682436BD65}" destId="{EC219D6B-2B06-4096-BCF1-2EE9696818D0}" srcOrd="0" destOrd="0" presId="urn:microsoft.com/office/officeart/2005/8/layout/list1"/>
    <dgm:cxn modelId="{ED468A11-5538-46F7-8969-1C1D156E70EE}" type="presParOf" srcId="{58C76D3E-78DD-4776-9876-C5682436BD65}" destId="{5320A9DF-77C6-46BA-88B9-8EB20DA9C19D}" srcOrd="1" destOrd="0" presId="urn:microsoft.com/office/officeart/2005/8/layout/list1"/>
    <dgm:cxn modelId="{C0351BE4-56B0-4AB2-BC3F-9715B3A0D7FD}" type="presParOf" srcId="{C9DC18A5-8C72-4F0D-A66B-BB394FA7BFAF}" destId="{7FE28B3E-7B00-4DC4-8095-D064738AE1D6}" srcOrd="13" destOrd="0" presId="urn:microsoft.com/office/officeart/2005/8/layout/list1"/>
    <dgm:cxn modelId="{C2845387-5117-4817-9D39-8600E175EC04}" type="presParOf" srcId="{C9DC18A5-8C72-4F0D-A66B-BB394FA7BFAF}" destId="{3C1A392D-C156-4284-829F-372BD90DEE9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080D43-D0E3-4B39-B558-23F61667F89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3CDA61-7537-426E-885F-B16AA02D08EA}">
      <dgm:prSet phldrT="[Text]" custT="1"/>
      <dgm:spPr/>
      <dgm:t>
        <a:bodyPr/>
        <a:lstStyle/>
        <a:p>
          <a:r>
            <a:rPr lang="en-US" sz="4400" dirty="0" smtClean="0"/>
            <a:t>Cisco</a:t>
          </a:r>
          <a:endParaRPr lang="en-US" sz="4400" dirty="0"/>
        </a:p>
      </dgm:t>
    </dgm:pt>
    <dgm:pt modelId="{2C69A268-F1BA-49FC-A3F4-31E8F529CA17}" type="parTrans" cxnId="{4EAE662E-83E6-4EC7-9E89-365A88F6C783}">
      <dgm:prSet/>
      <dgm:spPr/>
      <dgm:t>
        <a:bodyPr/>
        <a:lstStyle/>
        <a:p>
          <a:endParaRPr lang="en-US"/>
        </a:p>
      </dgm:t>
    </dgm:pt>
    <dgm:pt modelId="{F040DED9-0ECD-404C-A117-4AAFFBDE49B4}" type="sibTrans" cxnId="{4EAE662E-83E6-4EC7-9E89-365A88F6C783}">
      <dgm:prSet/>
      <dgm:spPr/>
      <dgm:t>
        <a:bodyPr/>
        <a:lstStyle/>
        <a:p>
          <a:endParaRPr lang="en-US"/>
        </a:p>
      </dgm:t>
    </dgm:pt>
    <dgm:pt modelId="{27238E73-E889-46A2-8AF6-DA033073C456}">
      <dgm:prSet phldrT="[Text]"/>
      <dgm:spPr/>
      <dgm:t>
        <a:bodyPr/>
        <a:lstStyle/>
        <a:p>
          <a:r>
            <a:rPr lang="en-US" dirty="0" smtClean="0"/>
            <a:t>Multiple solutions</a:t>
          </a:r>
          <a:endParaRPr lang="en-US" dirty="0"/>
        </a:p>
      </dgm:t>
    </dgm:pt>
    <dgm:pt modelId="{48E44D9E-D026-42A8-B691-A66FB1B7F8A4}" type="parTrans" cxnId="{44AEC852-653A-47D9-AA52-C49C4DDF7AA3}">
      <dgm:prSet/>
      <dgm:spPr/>
      <dgm:t>
        <a:bodyPr/>
        <a:lstStyle/>
        <a:p>
          <a:endParaRPr lang="en-US"/>
        </a:p>
      </dgm:t>
    </dgm:pt>
    <dgm:pt modelId="{12A9F3EA-D52E-4FDF-87BC-E65921DD9B7F}" type="sibTrans" cxnId="{44AEC852-653A-47D9-AA52-C49C4DDF7AA3}">
      <dgm:prSet/>
      <dgm:spPr/>
      <dgm:t>
        <a:bodyPr/>
        <a:lstStyle/>
        <a:p>
          <a:endParaRPr lang="en-US"/>
        </a:p>
      </dgm:t>
    </dgm:pt>
    <dgm:pt modelId="{1431AD77-1A16-4897-8364-EFDE99C4855A}">
      <dgm:prSet phldrT="[Text]" custT="1"/>
      <dgm:spPr/>
      <dgm:t>
        <a:bodyPr/>
        <a:lstStyle/>
        <a:p>
          <a:r>
            <a:rPr lang="en-US" sz="4400" dirty="0" smtClean="0"/>
            <a:t>HP</a:t>
          </a:r>
          <a:endParaRPr lang="en-US" sz="4400" dirty="0"/>
        </a:p>
      </dgm:t>
    </dgm:pt>
    <dgm:pt modelId="{1A9A4F94-876C-4C92-95AD-5F8A23E0BB7D}" type="parTrans" cxnId="{E54626C6-AECE-4695-ADCB-49DC13F286F4}">
      <dgm:prSet/>
      <dgm:spPr/>
      <dgm:t>
        <a:bodyPr/>
        <a:lstStyle/>
        <a:p>
          <a:endParaRPr lang="en-US"/>
        </a:p>
      </dgm:t>
    </dgm:pt>
    <dgm:pt modelId="{7E279C72-1262-4EFC-A58F-1D411B8E58E3}" type="sibTrans" cxnId="{E54626C6-AECE-4695-ADCB-49DC13F286F4}">
      <dgm:prSet/>
      <dgm:spPr/>
      <dgm:t>
        <a:bodyPr/>
        <a:lstStyle/>
        <a:p>
          <a:endParaRPr lang="en-US"/>
        </a:p>
      </dgm:t>
    </dgm:pt>
    <dgm:pt modelId="{BAC99802-52A2-448C-B57A-58DC18B93E03}">
      <dgm:prSet phldrT="[Text]"/>
      <dgm:spPr/>
      <dgm:t>
        <a:bodyPr/>
        <a:lstStyle/>
        <a:p>
          <a:r>
            <a:rPr lang="en-US" dirty="0" smtClean="0"/>
            <a:t>Intelligent Resilient Framework (IRF)</a:t>
          </a:r>
          <a:endParaRPr lang="en-US" dirty="0"/>
        </a:p>
      </dgm:t>
    </dgm:pt>
    <dgm:pt modelId="{2087AAF1-232C-498C-9430-1093647F50C7}" type="parTrans" cxnId="{308B1852-CD74-48F4-8136-55BD0A580EB2}">
      <dgm:prSet/>
      <dgm:spPr/>
      <dgm:t>
        <a:bodyPr/>
        <a:lstStyle/>
        <a:p>
          <a:endParaRPr lang="en-US"/>
        </a:p>
      </dgm:t>
    </dgm:pt>
    <dgm:pt modelId="{CF0D2426-0E9F-4A72-843E-38F650C6EFDD}" type="sibTrans" cxnId="{308B1852-CD74-48F4-8136-55BD0A580EB2}">
      <dgm:prSet/>
      <dgm:spPr/>
      <dgm:t>
        <a:bodyPr/>
        <a:lstStyle/>
        <a:p>
          <a:endParaRPr lang="en-US"/>
        </a:p>
      </dgm:t>
    </dgm:pt>
    <dgm:pt modelId="{41A8B72F-549F-4804-978B-5E8AE517DC75}" type="pres">
      <dgm:prSet presAssocID="{22080D43-D0E3-4B39-B558-23F61667F89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8ACFB7-83C3-4085-B343-A7F91E284B34}" type="pres">
      <dgm:prSet presAssocID="{263CDA61-7537-426E-885F-B16AA02D08EA}" presName="linNode" presStyleCnt="0"/>
      <dgm:spPr/>
    </dgm:pt>
    <dgm:pt modelId="{508CA3D6-7007-42C8-9CE3-3612F366D317}" type="pres">
      <dgm:prSet presAssocID="{263CDA61-7537-426E-885F-B16AA02D08E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76311-9974-4423-8F67-8757E6D6761A}" type="pres">
      <dgm:prSet presAssocID="{263CDA61-7537-426E-885F-B16AA02D08E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7B4E0-82CC-432C-9C5F-E875AB3C94E7}" type="pres">
      <dgm:prSet presAssocID="{F040DED9-0ECD-404C-A117-4AAFFBDE49B4}" presName="spacing" presStyleCnt="0"/>
      <dgm:spPr/>
    </dgm:pt>
    <dgm:pt modelId="{EE0497CD-5362-433E-A8CC-B08271714F59}" type="pres">
      <dgm:prSet presAssocID="{1431AD77-1A16-4897-8364-EFDE99C4855A}" presName="linNode" presStyleCnt="0"/>
      <dgm:spPr/>
    </dgm:pt>
    <dgm:pt modelId="{F195E649-395C-4D5F-92AD-13E05949FD8C}" type="pres">
      <dgm:prSet presAssocID="{1431AD77-1A16-4897-8364-EFDE99C4855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F336D-DD04-43DF-9E8D-D743CCE8F720}" type="pres">
      <dgm:prSet presAssocID="{1431AD77-1A16-4897-8364-EFDE99C4855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AE662E-83E6-4EC7-9E89-365A88F6C783}" srcId="{22080D43-D0E3-4B39-B558-23F61667F89A}" destId="{263CDA61-7537-426E-885F-B16AA02D08EA}" srcOrd="0" destOrd="0" parTransId="{2C69A268-F1BA-49FC-A3F4-31E8F529CA17}" sibTransId="{F040DED9-0ECD-404C-A117-4AAFFBDE49B4}"/>
    <dgm:cxn modelId="{F072D7B2-AF67-4999-A142-EAD34DEEE87B}" type="presOf" srcId="{22080D43-D0E3-4B39-B558-23F61667F89A}" destId="{41A8B72F-549F-4804-978B-5E8AE517DC75}" srcOrd="0" destOrd="0" presId="urn:microsoft.com/office/officeart/2005/8/layout/vList6"/>
    <dgm:cxn modelId="{44AEC852-653A-47D9-AA52-C49C4DDF7AA3}" srcId="{263CDA61-7537-426E-885F-B16AA02D08EA}" destId="{27238E73-E889-46A2-8AF6-DA033073C456}" srcOrd="0" destOrd="0" parTransId="{48E44D9E-D026-42A8-B691-A66FB1B7F8A4}" sibTransId="{12A9F3EA-D52E-4FDF-87BC-E65921DD9B7F}"/>
    <dgm:cxn modelId="{0979F226-4BB5-4B86-B764-C429DFDB383C}" type="presOf" srcId="{27238E73-E889-46A2-8AF6-DA033073C456}" destId="{FCA76311-9974-4423-8F67-8757E6D6761A}" srcOrd="0" destOrd="0" presId="urn:microsoft.com/office/officeart/2005/8/layout/vList6"/>
    <dgm:cxn modelId="{89EDCDBC-78E2-42DF-80E7-370B34FF6644}" type="presOf" srcId="{1431AD77-1A16-4897-8364-EFDE99C4855A}" destId="{F195E649-395C-4D5F-92AD-13E05949FD8C}" srcOrd="0" destOrd="0" presId="urn:microsoft.com/office/officeart/2005/8/layout/vList6"/>
    <dgm:cxn modelId="{24420DA3-A3B8-4201-BCDF-364D8BD985ED}" type="presOf" srcId="{263CDA61-7537-426E-885F-B16AA02D08EA}" destId="{508CA3D6-7007-42C8-9CE3-3612F366D317}" srcOrd="0" destOrd="0" presId="urn:microsoft.com/office/officeart/2005/8/layout/vList6"/>
    <dgm:cxn modelId="{321BC720-3CB3-4AD7-BCAB-3413DBB1405A}" type="presOf" srcId="{BAC99802-52A2-448C-B57A-58DC18B93E03}" destId="{5A0F336D-DD04-43DF-9E8D-D743CCE8F720}" srcOrd="0" destOrd="0" presId="urn:microsoft.com/office/officeart/2005/8/layout/vList6"/>
    <dgm:cxn modelId="{E54626C6-AECE-4695-ADCB-49DC13F286F4}" srcId="{22080D43-D0E3-4B39-B558-23F61667F89A}" destId="{1431AD77-1A16-4897-8364-EFDE99C4855A}" srcOrd="1" destOrd="0" parTransId="{1A9A4F94-876C-4C92-95AD-5F8A23E0BB7D}" sibTransId="{7E279C72-1262-4EFC-A58F-1D411B8E58E3}"/>
    <dgm:cxn modelId="{308B1852-CD74-48F4-8136-55BD0A580EB2}" srcId="{1431AD77-1A16-4897-8364-EFDE99C4855A}" destId="{BAC99802-52A2-448C-B57A-58DC18B93E03}" srcOrd="0" destOrd="0" parTransId="{2087AAF1-232C-498C-9430-1093647F50C7}" sibTransId="{CF0D2426-0E9F-4A72-843E-38F650C6EFDD}"/>
    <dgm:cxn modelId="{C75D1D48-CA08-4D41-A17B-01E2EB1C7F86}" type="presParOf" srcId="{41A8B72F-549F-4804-978B-5E8AE517DC75}" destId="{E18ACFB7-83C3-4085-B343-A7F91E284B34}" srcOrd="0" destOrd="0" presId="urn:microsoft.com/office/officeart/2005/8/layout/vList6"/>
    <dgm:cxn modelId="{3B666688-1B70-4AA3-9A21-F4147F65346C}" type="presParOf" srcId="{E18ACFB7-83C3-4085-B343-A7F91E284B34}" destId="{508CA3D6-7007-42C8-9CE3-3612F366D317}" srcOrd="0" destOrd="0" presId="urn:microsoft.com/office/officeart/2005/8/layout/vList6"/>
    <dgm:cxn modelId="{66A96DA0-96E7-4DC4-859F-2E6498A8E348}" type="presParOf" srcId="{E18ACFB7-83C3-4085-B343-A7F91E284B34}" destId="{FCA76311-9974-4423-8F67-8757E6D6761A}" srcOrd="1" destOrd="0" presId="urn:microsoft.com/office/officeart/2005/8/layout/vList6"/>
    <dgm:cxn modelId="{19D42BFB-A7E6-4D55-A2C9-430B3937501E}" type="presParOf" srcId="{41A8B72F-549F-4804-978B-5E8AE517DC75}" destId="{EDC7B4E0-82CC-432C-9C5F-E875AB3C94E7}" srcOrd="1" destOrd="0" presId="urn:microsoft.com/office/officeart/2005/8/layout/vList6"/>
    <dgm:cxn modelId="{8DFED5EA-3B98-4893-9AF2-E09BB0249BC4}" type="presParOf" srcId="{41A8B72F-549F-4804-978B-5E8AE517DC75}" destId="{EE0497CD-5362-433E-A8CC-B08271714F59}" srcOrd="2" destOrd="0" presId="urn:microsoft.com/office/officeart/2005/8/layout/vList6"/>
    <dgm:cxn modelId="{35367052-B854-4F55-AFA1-7DA7868637D8}" type="presParOf" srcId="{EE0497CD-5362-433E-A8CC-B08271714F59}" destId="{F195E649-395C-4D5F-92AD-13E05949FD8C}" srcOrd="0" destOrd="0" presId="urn:microsoft.com/office/officeart/2005/8/layout/vList6"/>
    <dgm:cxn modelId="{B3C030DD-0994-43B6-9E0F-410DD6D83F0F}" type="presParOf" srcId="{EE0497CD-5362-433E-A8CC-B08271714F59}" destId="{5A0F336D-DD04-43DF-9E8D-D743CCE8F72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D62AD-1E57-47AA-A8E7-46D3AA9C183E}">
      <dsp:nvSpPr>
        <dsp:cNvPr id="0" name=""/>
        <dsp:cNvSpPr/>
      </dsp:nvSpPr>
      <dsp:spPr>
        <a:xfrm>
          <a:off x="1320929" y="321100"/>
          <a:ext cx="4149604" cy="4149604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High availability</a:t>
          </a:r>
          <a:endParaRPr lang="en-US" sz="2400" kern="1200" dirty="0"/>
        </a:p>
      </dsp:txBody>
      <dsp:txXfrm>
        <a:off x="3507870" y="1200421"/>
        <a:ext cx="1482001" cy="1235001"/>
      </dsp:txXfrm>
    </dsp:sp>
    <dsp:sp modelId="{E8D1A6F0-FE54-4E6A-B740-DC2A196402A2}">
      <dsp:nvSpPr>
        <dsp:cNvPr id="0" name=""/>
        <dsp:cNvSpPr/>
      </dsp:nvSpPr>
      <dsp:spPr>
        <a:xfrm>
          <a:off x="1235467" y="469300"/>
          <a:ext cx="4149604" cy="4149604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Redundant paths</a:t>
          </a:r>
          <a:endParaRPr lang="en-US" sz="2400" kern="1200" dirty="0"/>
        </a:p>
      </dsp:txBody>
      <dsp:txXfrm>
        <a:off x="2223468" y="3161603"/>
        <a:ext cx="2223002" cy="1086801"/>
      </dsp:txXfrm>
    </dsp:sp>
    <dsp:sp modelId="{60A21B25-C627-46AC-9CBC-AB2AE4F84709}">
      <dsp:nvSpPr>
        <dsp:cNvPr id="0" name=""/>
        <dsp:cNvSpPr/>
      </dsp:nvSpPr>
      <dsp:spPr>
        <a:xfrm>
          <a:off x="1150005" y="321100"/>
          <a:ext cx="4149604" cy="414960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Failure</a:t>
          </a:r>
          <a:br>
            <a:rPr lang="en-US" sz="2400" kern="1200" dirty="0" smtClean="0"/>
          </a:br>
          <a:r>
            <a:rPr lang="en-US" sz="2400" kern="1200" dirty="0" smtClean="0"/>
            <a:t>resistance</a:t>
          </a:r>
          <a:endParaRPr lang="en-US" sz="2400" kern="1200" dirty="0"/>
        </a:p>
      </dsp:txBody>
      <dsp:txXfrm>
        <a:off x="1630668" y="1200421"/>
        <a:ext cx="1482001" cy="1235001"/>
      </dsp:txXfrm>
    </dsp:sp>
    <dsp:sp modelId="{BBF20C7C-A107-4F12-9F3A-DEB662664076}">
      <dsp:nvSpPr>
        <dsp:cNvPr id="0" name=""/>
        <dsp:cNvSpPr/>
      </dsp:nvSpPr>
      <dsp:spPr>
        <a:xfrm>
          <a:off x="1064392" y="64220"/>
          <a:ext cx="4663364" cy="466336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7660F-688F-4A59-B8E4-E75181572993}">
      <dsp:nvSpPr>
        <dsp:cNvPr id="0" name=""/>
        <dsp:cNvSpPr/>
      </dsp:nvSpPr>
      <dsp:spPr>
        <a:xfrm>
          <a:off x="978587" y="212157"/>
          <a:ext cx="4663364" cy="466336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B824B-D658-45E3-BF31-6219D51D4560}">
      <dsp:nvSpPr>
        <dsp:cNvPr id="0" name=""/>
        <dsp:cNvSpPr/>
      </dsp:nvSpPr>
      <dsp:spPr>
        <a:xfrm>
          <a:off x="892783" y="64220"/>
          <a:ext cx="4663364" cy="466336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4352A-884A-4260-9140-7C8EF543CA7A}">
      <dsp:nvSpPr>
        <dsp:cNvPr id="0" name=""/>
        <dsp:cNvSpPr/>
      </dsp:nvSpPr>
      <dsp:spPr>
        <a:xfrm rot="5400000">
          <a:off x="322879" y="1442549"/>
          <a:ext cx="1211346" cy="13790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BAE51D-FDE1-4909-9202-C63A879B993B}">
      <dsp:nvSpPr>
        <dsp:cNvPr id="0" name=""/>
        <dsp:cNvSpPr/>
      </dsp:nvSpPr>
      <dsp:spPr>
        <a:xfrm>
          <a:off x="1945" y="99747"/>
          <a:ext cx="2039194" cy="142736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Number of VLANs</a:t>
          </a:r>
          <a:endParaRPr lang="en-US" sz="2400" kern="1200" dirty="0"/>
        </a:p>
      </dsp:txBody>
      <dsp:txXfrm>
        <a:off x="71636" y="169438"/>
        <a:ext cx="1899812" cy="1287987"/>
      </dsp:txXfrm>
    </dsp:sp>
    <dsp:sp modelId="{25A4C32C-3F58-431B-9135-530DC7DABB8E}">
      <dsp:nvSpPr>
        <dsp:cNvPr id="0" name=""/>
        <dsp:cNvSpPr/>
      </dsp:nvSpPr>
      <dsp:spPr>
        <a:xfrm>
          <a:off x="2041140" y="235879"/>
          <a:ext cx="1483115" cy="1153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One per department</a:t>
          </a:r>
          <a:endParaRPr lang="en-US" sz="1800" kern="1200" dirty="0"/>
        </a:p>
      </dsp:txBody>
      <dsp:txXfrm>
        <a:off x="2041140" y="235879"/>
        <a:ext cx="1483115" cy="1153663"/>
      </dsp:txXfrm>
    </dsp:sp>
    <dsp:sp modelId="{9D6FFC3A-F14D-40FA-AE7A-D83AD8CCB34F}">
      <dsp:nvSpPr>
        <dsp:cNvPr id="0" name=""/>
        <dsp:cNvSpPr/>
      </dsp:nvSpPr>
      <dsp:spPr>
        <a:xfrm rot="5400000">
          <a:off x="2013587" y="3045956"/>
          <a:ext cx="1211346" cy="13790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DB658-4BA8-4C3B-8FD0-610A6CA9E340}">
      <dsp:nvSpPr>
        <dsp:cNvPr id="0" name=""/>
        <dsp:cNvSpPr/>
      </dsp:nvSpPr>
      <dsp:spPr>
        <a:xfrm>
          <a:off x="1692654" y="1703154"/>
          <a:ext cx="2039194" cy="142736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Parameters</a:t>
          </a:r>
          <a:endParaRPr lang="en-US" sz="2400" kern="1200" dirty="0"/>
        </a:p>
      </dsp:txBody>
      <dsp:txXfrm>
        <a:off x="1762345" y="1772845"/>
        <a:ext cx="1899812" cy="1287987"/>
      </dsp:txXfrm>
    </dsp:sp>
    <dsp:sp modelId="{5C7F03B2-4BE4-4F64-BEFB-6AB4D1565CA7}">
      <dsp:nvSpPr>
        <dsp:cNvPr id="0" name=""/>
        <dsp:cNvSpPr/>
      </dsp:nvSpPr>
      <dsp:spPr>
        <a:xfrm>
          <a:off x="3731848" y="1839286"/>
          <a:ext cx="1483115" cy="1153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ID, Name, Media Type, more</a:t>
          </a:r>
          <a:endParaRPr lang="en-US" sz="1800" kern="1200" dirty="0"/>
        </a:p>
      </dsp:txBody>
      <dsp:txXfrm>
        <a:off x="3731848" y="1839286"/>
        <a:ext cx="1483115" cy="1153663"/>
      </dsp:txXfrm>
    </dsp:sp>
    <dsp:sp modelId="{1107B478-AEC1-45E7-AA3B-C2B26E5A5461}">
      <dsp:nvSpPr>
        <dsp:cNvPr id="0" name=""/>
        <dsp:cNvSpPr/>
      </dsp:nvSpPr>
      <dsp:spPr>
        <a:xfrm>
          <a:off x="3383363" y="3306561"/>
          <a:ext cx="2039194" cy="142736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Port assignments</a:t>
          </a:r>
          <a:endParaRPr lang="en-US" sz="2400" kern="1200" dirty="0"/>
        </a:p>
      </dsp:txBody>
      <dsp:txXfrm>
        <a:off x="3453054" y="3376252"/>
        <a:ext cx="1899812" cy="1287987"/>
      </dsp:txXfrm>
    </dsp:sp>
    <dsp:sp modelId="{C7D50649-AB2E-4E4B-B709-796032BE88DD}">
      <dsp:nvSpPr>
        <dsp:cNvPr id="0" name=""/>
        <dsp:cNvSpPr/>
      </dsp:nvSpPr>
      <dsp:spPr>
        <a:xfrm>
          <a:off x="5422557" y="3442694"/>
          <a:ext cx="1483115" cy="1153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Access port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Trunk port</a:t>
          </a:r>
          <a:endParaRPr lang="en-US" sz="1900" kern="1200" dirty="0"/>
        </a:p>
      </dsp:txBody>
      <dsp:txXfrm>
        <a:off x="5422557" y="3442694"/>
        <a:ext cx="1483115" cy="11536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FC451-6269-49EF-8BFE-87518249D678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5B3E1-A012-490A-8EE8-5ECCDA40D701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Workgroup LAN</a:t>
          </a:r>
          <a:endParaRPr lang="en-US" sz="2300" kern="1200" dirty="0"/>
        </a:p>
      </dsp:txBody>
      <dsp:txXfrm>
        <a:off x="337944" y="40683"/>
        <a:ext cx="4200912" cy="612672"/>
      </dsp:txXfrm>
    </dsp:sp>
    <dsp:sp modelId="{6676873C-D69B-438C-BAB7-6BB7C07C6BBF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B24F0A-3509-4FA0-9BB3-8904DFFCCC2C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Departmental LAN</a:t>
          </a:r>
          <a:endParaRPr lang="en-US" sz="2300" kern="1200" dirty="0"/>
        </a:p>
      </dsp:txBody>
      <dsp:txXfrm>
        <a:off x="337944" y="1083963"/>
        <a:ext cx="4200912" cy="612672"/>
      </dsp:txXfrm>
    </dsp:sp>
    <dsp:sp modelId="{D6CDBCAD-0C61-4741-96DF-7F78557B80E2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D4118-1244-4023-A4A5-E43E861D5353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VLAN/Layer 2 network trunk</a:t>
          </a:r>
          <a:endParaRPr lang="en-US" sz="2300" kern="1200" dirty="0"/>
        </a:p>
      </dsp:txBody>
      <dsp:txXfrm>
        <a:off x="337944" y="2127244"/>
        <a:ext cx="4200912" cy="612672"/>
      </dsp:txXfrm>
    </dsp:sp>
    <dsp:sp modelId="{3C1A392D-C156-4284-829F-372BD90DEE9F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0A9DF-77C6-46BA-88B9-8EB20DA9C19D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Building collapsed backbone</a:t>
          </a:r>
          <a:endParaRPr lang="en-US" sz="2300" kern="1200" dirty="0"/>
        </a:p>
      </dsp:txBody>
      <dsp:txXfrm>
        <a:off x="337944" y="3170524"/>
        <a:ext cx="4200912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76311-9974-4423-8F67-8757E6D6761A}">
      <dsp:nvSpPr>
        <dsp:cNvPr id="0" name=""/>
        <dsp:cNvSpPr/>
      </dsp:nvSpPr>
      <dsp:spPr>
        <a:xfrm>
          <a:off x="2761019" y="571"/>
          <a:ext cx="4141528" cy="22280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Multiple solutions</a:t>
          </a:r>
          <a:endParaRPr lang="en-US" sz="3100" kern="1200" dirty="0"/>
        </a:p>
      </dsp:txBody>
      <dsp:txXfrm>
        <a:off x="2761019" y="279071"/>
        <a:ext cx="3306027" cy="1671003"/>
      </dsp:txXfrm>
    </dsp:sp>
    <dsp:sp modelId="{508CA3D6-7007-42C8-9CE3-3612F366D317}">
      <dsp:nvSpPr>
        <dsp:cNvPr id="0" name=""/>
        <dsp:cNvSpPr/>
      </dsp:nvSpPr>
      <dsp:spPr>
        <a:xfrm>
          <a:off x="0" y="571"/>
          <a:ext cx="2761019" cy="2228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Cisco</a:t>
          </a:r>
          <a:endParaRPr lang="en-US" sz="4400" kern="1200" dirty="0"/>
        </a:p>
      </dsp:txBody>
      <dsp:txXfrm>
        <a:off x="108762" y="109333"/>
        <a:ext cx="2543495" cy="2010479"/>
      </dsp:txXfrm>
    </dsp:sp>
    <dsp:sp modelId="{5A0F336D-DD04-43DF-9E8D-D743CCE8F720}">
      <dsp:nvSpPr>
        <dsp:cNvPr id="0" name=""/>
        <dsp:cNvSpPr/>
      </dsp:nvSpPr>
      <dsp:spPr>
        <a:xfrm>
          <a:off x="2761019" y="2451375"/>
          <a:ext cx="4141528" cy="22280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Intelligent Resilient Framework (IRF)</a:t>
          </a:r>
          <a:endParaRPr lang="en-US" sz="3100" kern="1200" dirty="0"/>
        </a:p>
      </dsp:txBody>
      <dsp:txXfrm>
        <a:off x="2761019" y="2729875"/>
        <a:ext cx="3306027" cy="1671003"/>
      </dsp:txXfrm>
    </dsp:sp>
    <dsp:sp modelId="{F195E649-395C-4D5F-92AD-13E05949FD8C}">
      <dsp:nvSpPr>
        <dsp:cNvPr id="0" name=""/>
        <dsp:cNvSpPr/>
      </dsp:nvSpPr>
      <dsp:spPr>
        <a:xfrm>
          <a:off x="0" y="2451375"/>
          <a:ext cx="2761019" cy="2228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HP</a:t>
          </a:r>
          <a:endParaRPr lang="en-US" sz="4400" kern="1200" dirty="0"/>
        </a:p>
      </dsp:txBody>
      <dsp:txXfrm>
        <a:off x="108762" y="2560137"/>
        <a:ext cx="2543495" cy="2010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5FBFB2D-9B04-4693-8CEF-F1BF3507D01F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ITT Educational Services, Inc.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BBB00986-1EBD-43AF-B7DA-7E61213647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23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1075F28-7BD8-4647-B8DB-16D033424A62}" type="datetime1">
              <a:rPr lang="en-US"/>
              <a:pPr>
                <a:defRPr/>
              </a:pPr>
              <a:t>4/22/2016</a:t>
            </a:fld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ITT Educational Services, Inc.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31CC8B6-42A8-4C12-B9F3-FBD7CB0E54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5858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F8F5F60-F187-43BD-843D-045896805F9E}" type="slidenum">
              <a:rPr lang="en-US" smtClean="0">
                <a:latin typeface="Times New Roman" pitchFamily="18" charset="0"/>
              </a:rPr>
              <a:pPr eaLnBrk="1" hangingPunct="1"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dirty="0" smtClean="0"/>
              <a:t>1. Determine number of VLANs required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One per department? </a:t>
            </a:r>
          </a:p>
          <a:p>
            <a:pPr marL="171450" indent="-171450">
              <a:buFontTx/>
              <a:buChar char="-"/>
            </a:pPr>
            <a:endParaRPr lang="en-US" sz="1200" dirty="0" smtClean="0"/>
          </a:p>
          <a:p>
            <a:r>
              <a:rPr lang="en-US" sz="1200" dirty="0" smtClean="0"/>
              <a:t>2. Determine VLAN parameters</a:t>
            </a:r>
          </a:p>
          <a:p>
            <a:endParaRPr lang="en-US" sz="1200" dirty="0" smtClean="0"/>
          </a:p>
          <a:p>
            <a:r>
              <a:rPr lang="en-US" sz="1200" dirty="0" smtClean="0"/>
              <a:t>3. Determine VLAN port assignments</a:t>
            </a:r>
          </a:p>
          <a:p>
            <a:endParaRPr lang="en-US" sz="1200" dirty="0" smtClean="0"/>
          </a:p>
          <a:p>
            <a:r>
              <a:rPr lang="en-US" sz="1200" dirty="0" smtClean="0"/>
              <a:t>4. Configure VLANs</a:t>
            </a:r>
          </a:p>
          <a:p>
            <a:endParaRPr lang="en-US" sz="1200" dirty="0" smtClean="0"/>
          </a:p>
          <a:p>
            <a:r>
              <a:rPr lang="en-US" sz="1200" dirty="0" smtClean="0"/>
              <a:t>-Determine switch configuration switch with ports on the appropriate VLAN</a:t>
            </a:r>
          </a:p>
          <a:p>
            <a:r>
              <a:rPr lang="en-US" sz="1200" dirty="0" smtClean="0"/>
              <a:t>-Assign an IP address that belongs to the proper subnet</a:t>
            </a:r>
          </a:p>
          <a:p>
            <a:r>
              <a:rPr lang="en-US" sz="1200" dirty="0" smtClean="0"/>
              <a:t>-Determine correct port on switch for host</a:t>
            </a:r>
          </a:p>
          <a:p>
            <a:r>
              <a:rPr lang="en-US" sz="1200" dirty="0" smtClean="0"/>
              <a:t>-Assign correct IP address to host depending on VLAN membership</a:t>
            </a:r>
          </a:p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dirty="0" smtClean="0"/>
              <a:t>1. Determine number of VLANs required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One per department? </a:t>
            </a:r>
          </a:p>
          <a:p>
            <a:pPr marL="171450" indent="-171450">
              <a:buFontTx/>
              <a:buChar char="-"/>
            </a:pPr>
            <a:endParaRPr lang="en-US" sz="1200" dirty="0" smtClean="0"/>
          </a:p>
          <a:p>
            <a:r>
              <a:rPr lang="en-US" sz="1200" dirty="0" smtClean="0"/>
              <a:t>2. Determine VLAN parameters</a:t>
            </a:r>
          </a:p>
          <a:p>
            <a:endParaRPr lang="en-US" sz="1200" dirty="0" smtClean="0"/>
          </a:p>
          <a:p>
            <a:r>
              <a:rPr lang="en-US" sz="1200" dirty="0" smtClean="0"/>
              <a:t>3. Determine VLAN port assignments</a:t>
            </a:r>
          </a:p>
          <a:p>
            <a:endParaRPr lang="en-US" sz="1200" dirty="0" smtClean="0"/>
          </a:p>
          <a:p>
            <a:r>
              <a:rPr lang="en-US" sz="1200" dirty="0" smtClean="0"/>
              <a:t>4. Configure VLANs</a:t>
            </a:r>
          </a:p>
          <a:p>
            <a:endParaRPr lang="en-US" sz="1200" dirty="0" smtClean="0"/>
          </a:p>
          <a:p>
            <a:r>
              <a:rPr lang="en-US" sz="1200" dirty="0" smtClean="0"/>
              <a:t>-Determine switch configuration switch with ports on the appropriate VLAN</a:t>
            </a:r>
          </a:p>
          <a:p>
            <a:r>
              <a:rPr lang="en-US" sz="1200" dirty="0" smtClean="0"/>
              <a:t>-Assign an IP address that belongs to the proper subnet</a:t>
            </a:r>
          </a:p>
          <a:p>
            <a:r>
              <a:rPr lang="en-US" sz="1200" dirty="0" smtClean="0"/>
              <a:t>-Determine correct port on switch for host</a:t>
            </a:r>
          </a:p>
          <a:p>
            <a:r>
              <a:rPr lang="en-US" sz="1200" dirty="0" smtClean="0"/>
              <a:t>-Assign correct IP address to host depending on VLAN membership</a:t>
            </a:r>
          </a:p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Workgrou</a:t>
            </a:r>
            <a:r>
              <a:rPr lang="en-US" baseline="0" dirty="0" smtClean="0"/>
              <a:t>p LAN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Usually physically located in the same geographical area of a building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Connect groups of devices used by small groups of people who often share similar job functions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Is usually a subset of a much larger, functional department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Department</a:t>
            </a:r>
            <a:r>
              <a:rPr lang="en-US" baseline="0" dirty="0" smtClean="0"/>
              <a:t> LAN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Superset of the workgroup LAN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Connects workgroup LANs but keeps them separate: each workgroup LAN is a separate broadcast domain or collision domain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Departmental LANs needed when workgroups are physically located in different wiring closets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VLAN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Group network devices that communicate with one another as if they were part of a single broadcast domain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Creates multiple groups of associated network nodes without having to use Layer 3 routers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Layer 2 network tunneling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Allows information from multiple VLANs to be carried over a single link between switches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Building collapsed backbone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Minimizes traffic flowing between departmental LANs given that they can transfer frames and packets at high speeds on a common backplane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RFC 3069: VLAN Aggregation for Efficient IP Address Allocation</a:t>
            </a:r>
          </a:p>
          <a:p>
            <a:r>
              <a:rPr lang="en-US" dirty="0" smtClean="0"/>
              <a:t>RFC 4554: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Use of VLANs for IPv4-IPv6 Coexistence in Enterprise Networks</a:t>
            </a:r>
          </a:p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200" dirty="0" smtClean="0"/>
              <a:t>Cisco and HP have different solutions</a:t>
            </a:r>
          </a:p>
          <a:p>
            <a:endParaRPr lang="en-US" sz="3200" dirty="0" smtClean="0"/>
          </a:p>
          <a:p>
            <a:r>
              <a:rPr lang="en-US" sz="3000" dirty="0" smtClean="0"/>
              <a:t>Cisco: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Resilient Ethernet Protocol (</a:t>
            </a:r>
            <a:r>
              <a:rPr lang="en-US" sz="3000" dirty="0" smtClean="0"/>
              <a:t>REP) - for Ring</a:t>
            </a:r>
          </a:p>
          <a:p>
            <a:r>
              <a:rPr lang="en-US" sz="3000" dirty="0" smtClean="0"/>
              <a:t>Resilient Services Solution for Campus Networks (http://www.cisco.com/en/US/netsol/ns340/ns394/ns147/ns17/index.html)</a:t>
            </a:r>
          </a:p>
          <a:p>
            <a:r>
              <a:rPr lang="en-US" sz="3000" dirty="0" smtClean="0"/>
              <a:t>Connected Grid (which combines Cisco 2010 Connected Grid Router and Cisco 2520 Connected Grid Switch)</a:t>
            </a:r>
          </a:p>
          <a:p>
            <a:endParaRPr lang="en-US" sz="3000" dirty="0" smtClean="0"/>
          </a:p>
          <a:p>
            <a:r>
              <a:rPr lang="en-US" sz="3000" dirty="0" smtClean="0"/>
              <a:t>HP Intelligent Resilient Framework (IRF)</a:t>
            </a:r>
          </a:p>
          <a:p>
            <a:endParaRPr lang="en-US" sz="3200" dirty="0" smtClean="0"/>
          </a:p>
          <a:p>
            <a:r>
              <a:rPr lang="en-US" sz="3200" dirty="0" smtClean="0"/>
              <a:t>Why</a:t>
            </a:r>
            <a:r>
              <a:rPr lang="en-US" sz="3200" baseline="0" dirty="0" smtClean="0"/>
              <a:t> the need for the HP solution? </a:t>
            </a:r>
            <a:r>
              <a:rPr lang="en-US" sz="3200" dirty="0" smtClean="0"/>
              <a:t>IRF is simpler to manage, boasts higher performance, more resilient, and has a flatter network design.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21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C8D2AC1-C7CE-4B4C-8C23-38979C958F4F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Layer 2 refers to the Data Link Layer in the Open Systems Interconnection (OSI) Reference Model.</a:t>
            </a:r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Provide segmentation based on LAN broadcast domains</a:t>
            </a:r>
            <a:endParaRPr lang="en-US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r>
              <a:rPr lang="en-US" dirty="0" smtClean="0"/>
              <a:t>Allow you to split switches into separate (virtual) switches</a:t>
            </a:r>
          </a:p>
          <a:p>
            <a:r>
              <a:rPr lang="en-US" dirty="0" smtClean="0"/>
              <a:t> Only members of a VLAN can see that VLAN’s traffic</a:t>
            </a:r>
          </a:p>
          <a:p>
            <a:r>
              <a:rPr lang="en-US" dirty="0" smtClean="0"/>
              <a:t> Inter-VLAN traffic must go through a router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VLANs address scalability, security, and network management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/>
              <a:t>Trunking</a:t>
            </a:r>
            <a:r>
              <a:rPr lang="en-US" sz="1200" dirty="0" smtClean="0"/>
              <a:t> from wiring closet to building or campus backbone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LACP is a standardized method of negotiating bundled links between switches.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LACP operation: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Two switches connected via multiple links will send LACPDU packets, identifying themselves and the port capabilities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They will then automatically build the logical aggregated links, and then pass traffic.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Switch ports can be configured as active or passive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Background</a:t>
            </a:r>
            <a:r>
              <a:rPr lang="en-US" baseline="0" dirty="0" smtClean="0"/>
              <a:t> resources: http://www.cisco.com/en/US/docs/ios/12_2sb/feature/guide/gigeth.html and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IEEE Standard 802.3ad, Link Aggregation.</a:t>
            </a:r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200" b="1" dirty="0" smtClean="0"/>
              <a:t>Network</a:t>
            </a:r>
            <a:r>
              <a:rPr lang="en-US" sz="3200" b="1" baseline="0" dirty="0" smtClean="0"/>
              <a:t> Resiliency</a:t>
            </a:r>
          </a:p>
          <a:p>
            <a:r>
              <a:rPr lang="en-US" sz="3200" baseline="0" dirty="0" smtClean="0"/>
              <a:t>Is the a</a:t>
            </a:r>
            <a:r>
              <a:rPr lang="en-US" sz="3200" dirty="0" smtClean="0"/>
              <a:t>bility of the network to:</a:t>
            </a:r>
          </a:p>
          <a:p>
            <a:pPr marL="0" indent="0">
              <a:buFontTx/>
              <a:buNone/>
            </a:pPr>
            <a:r>
              <a:rPr lang="en-US" sz="3000" dirty="0" smtClean="0"/>
              <a:t>-Respond to failure</a:t>
            </a:r>
          </a:p>
          <a:p>
            <a:pPr marL="0" indent="0">
              <a:buFontTx/>
              <a:buNone/>
            </a:pPr>
            <a:r>
              <a:rPr lang="en-US" sz="3000" dirty="0" smtClean="0"/>
              <a:t>-Resist failure</a:t>
            </a:r>
          </a:p>
          <a:p>
            <a:pPr marL="0" indent="0">
              <a:buFontTx/>
              <a:buNone/>
            </a:pPr>
            <a:r>
              <a:rPr lang="en-US" sz="3000" dirty="0" smtClean="0"/>
              <a:t>-Handle demand fluctuations with little or no impact on service delivery</a:t>
            </a:r>
          </a:p>
          <a:p>
            <a:r>
              <a:rPr lang="en-US" sz="3200" dirty="0" smtClean="0"/>
              <a:t>Includes redundant, multiple paths; avoids</a:t>
            </a:r>
            <a:r>
              <a:rPr lang="en-US" sz="3200" baseline="0" dirty="0" smtClean="0"/>
              <a:t> a single point of failure (SPOF)</a:t>
            </a:r>
            <a:endParaRPr lang="en-US" sz="3200" dirty="0" smtClean="0"/>
          </a:p>
          <a:p>
            <a:r>
              <a:rPr lang="en-US" sz="3200" dirty="0" smtClean="0"/>
              <a:t>Offers high availability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Scope</a:t>
            </a:r>
            <a:r>
              <a:rPr lang="en-US" baseline="0" dirty="0" smtClean="0"/>
              <a:t> of resilient network infrastructure includes:</a:t>
            </a:r>
          </a:p>
          <a:p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Hardware – servers, storage, controllers, workstations, laptops, mobile devices,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Software/applications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Building wiring infrastructure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Networking devices -- hubs, routers, switches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Voice and voice equipment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Management software and services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Always connect hierarchically</a:t>
            </a:r>
          </a:p>
          <a:p>
            <a:r>
              <a:rPr lang="en-US" dirty="0" smtClean="0"/>
              <a:t> If a building has multiple switches, use an aggregation switch</a:t>
            </a:r>
          </a:p>
          <a:p>
            <a:r>
              <a:rPr lang="en-US" dirty="0" smtClean="0"/>
              <a:t> Locate the aggregation switch close to the building entry point, for example, the fiber panel</a:t>
            </a:r>
          </a:p>
          <a:p>
            <a:r>
              <a:rPr lang="en-US" dirty="0" smtClean="0"/>
              <a:t> Locate edge switches close to users, such as one per floor</a:t>
            </a:r>
          </a:p>
          <a:p>
            <a:r>
              <a:rPr lang="en-US" dirty="0" smtClean="0"/>
              <a:t> Remember:</a:t>
            </a:r>
            <a:r>
              <a:rPr lang="en-US" baseline="0" dirty="0" smtClean="0"/>
              <a:t> </a:t>
            </a:r>
            <a:r>
              <a:rPr lang="en-US" dirty="0" smtClean="0"/>
              <a:t>The maximum length for Cat 5 is 100 meters</a:t>
            </a:r>
          </a:p>
          <a:p>
            <a:endParaRPr lang="en-US" dirty="0" smtClean="0"/>
          </a:p>
          <a:p>
            <a:r>
              <a:rPr lang="en-US" dirty="0" smtClean="0"/>
              <a:t>Minimize paths between elements</a:t>
            </a:r>
          </a:p>
          <a:p>
            <a:r>
              <a:rPr lang="en-US" dirty="0" smtClean="0"/>
              <a:t>Build incrementally</a:t>
            </a:r>
          </a:p>
          <a:p>
            <a:r>
              <a:rPr lang="en-US" dirty="0" smtClean="0"/>
              <a:t>Connect</a:t>
            </a:r>
            <a:r>
              <a:rPr lang="en-US" baseline="0" dirty="0" smtClean="0"/>
              <a:t> building hierarchically</a:t>
            </a:r>
          </a:p>
          <a:p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Core</a:t>
            </a:r>
          </a:p>
          <a:p>
            <a:r>
              <a:rPr lang="en-US" dirty="0" smtClean="0"/>
              <a:t>- The backbone of a network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Includes high-end switches and high-speed cables such as fiber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Does not route traffic at the LAN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Deals with speed and ensures reliable delivery of packets </a:t>
            </a:r>
          </a:p>
          <a:p>
            <a:endParaRPr lang="en-US" dirty="0" smtClean="0"/>
          </a:p>
          <a:p>
            <a:r>
              <a:rPr lang="en-US" dirty="0" smtClean="0"/>
              <a:t>Distribution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Includes LAN-based routers and Layer 3 switches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Ensures packets are routed properly between subnets and VLANs in the enterprise</a:t>
            </a:r>
          </a:p>
          <a:p>
            <a:endParaRPr lang="en-US" dirty="0" smtClean="0"/>
          </a:p>
          <a:p>
            <a:r>
              <a:rPr lang="en-US" dirty="0" smtClean="0"/>
              <a:t>Access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Includes hubs and switches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Focuses on client node</a:t>
            </a:r>
            <a:r>
              <a:rPr lang="en-US" baseline="0" dirty="0" smtClean="0"/>
              <a:t> </a:t>
            </a:r>
            <a:r>
              <a:rPr lang="en-US" dirty="0" smtClean="0"/>
              <a:t>connections (e.g., workstations to the network)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Ensures packet delivery to end-user computers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74251F-2B1D-4286-861A-5B0689DF15A6}" type="datetime1">
              <a:rPr lang="en-US" smtClean="0">
                <a:latin typeface="Times New Roman" pitchFamily="18" charset="0"/>
              </a:rPr>
              <a:pPr eaLnBrk="1" hangingPunct="1"/>
              <a:t>4/22/2016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</a:rPr>
              <a:t>(c) ITT Educational Services, Inc.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D769F6-7C63-4350-9DD4-EF2A84200F79}" type="slidenum">
              <a:rPr lang="en-US" smtClean="0">
                <a:latin typeface="Times New Roman" pitchFamily="18" charset="0"/>
              </a:rPr>
              <a:pPr eaLnBrk="1" hangingPunct="1"/>
              <a:t>12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g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457825" y="6477000"/>
            <a:ext cx="3343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© ITT Educational Services, Inc. All rights reserved.</a:t>
            </a:r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133600"/>
            <a:ext cx="7086600" cy="584775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83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1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6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7613"/>
            <a:ext cx="91440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04800"/>
            <a:ext cx="82994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95400"/>
            <a:ext cx="82994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146675" y="6496050"/>
            <a:ext cx="330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© ITT Educational Services, Inc. All rights reserved.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8382000" y="6496050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800">
                <a:solidFill>
                  <a:schemeClr val="bg1"/>
                </a:solidFill>
              </a:rPr>
              <a:t>Page </a:t>
            </a:r>
            <a:fld id="{5A593CF4-9699-4CAE-B9CD-A8000E5C06D6}" type="slidenum">
              <a:rPr lang="en-US" sz="800">
                <a:solidFill>
                  <a:schemeClr val="bg1"/>
                </a:solidFill>
              </a:rPr>
              <a:pPr/>
              <a:t>‹#›</a:t>
            </a:fld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95250" y="6478588"/>
            <a:ext cx="330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solidFill>
                  <a:schemeClr val="bg1"/>
                </a:solidFill>
              </a:rPr>
              <a:t>IS3120 Network Communications Infrastructure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4" r:id="rId2"/>
    <p:sldLayoutId id="214748402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1775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85000"/>
        <a:buFont typeface="Times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400">
          <a:solidFill>
            <a:schemeClr val="tx1"/>
          </a:solidFill>
          <a:latin typeface="+mn-lt"/>
        </a:defRPr>
      </a:lvl3pPr>
      <a:lvl4pPr marL="1544638" indent="-173038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90000"/>
        <a:buChar char="›"/>
        <a:defRPr sz="1200">
          <a:solidFill>
            <a:schemeClr val="tx1"/>
          </a:solidFill>
          <a:latin typeface="+mn-lt"/>
        </a:defRPr>
      </a:lvl4pPr>
      <a:lvl5pPr marL="20526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000">
          <a:solidFill>
            <a:schemeClr val="tx1"/>
          </a:solidFill>
          <a:latin typeface="+mn-lt"/>
        </a:defRPr>
      </a:lvl5pPr>
      <a:lvl6pPr marL="25098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6pPr>
      <a:lvl7pPr marL="29670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7pPr>
      <a:lvl8pPr marL="34242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8pPr>
      <a:lvl9pPr marL="38814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h17007.www1.hp.com/us/en/networking/solutions/technology/irf/#.VxqdIq4o7I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1638" y="2133600"/>
            <a:ext cx="8348662" cy="3687163"/>
          </a:xfrm>
        </p:spPr>
        <p:txBody>
          <a:bodyPr/>
          <a:lstStyle/>
          <a:p>
            <a:pPr algn="ctr"/>
            <a:r>
              <a:rPr lang="en-US" sz="4000" b="1" dirty="0" smtClean="0"/>
              <a:t>IS3120 Network Communications Infrastructure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Unit 6</a:t>
            </a:r>
          </a:p>
          <a:p>
            <a:pPr algn="ctr"/>
            <a:r>
              <a:rPr lang="en-US" b="1" dirty="0" smtClean="0"/>
              <a:t>Layer </a:t>
            </a:r>
            <a:r>
              <a:rPr lang="en-US" b="1" dirty="0"/>
              <a:t>2 Networking, </a:t>
            </a:r>
            <a:r>
              <a:rPr lang="en-US" b="1" dirty="0" smtClean="0"/>
              <a:t>VLANs,</a:t>
            </a:r>
          </a:p>
          <a:p>
            <a:pPr algn="ctr"/>
            <a:r>
              <a:rPr lang="en-US" b="1" dirty="0" smtClean="0"/>
              <a:t>and Resiliency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EXPLORE: PROCESSES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Design a Layer 2 Network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571625"/>
            <a:ext cx="8299450" cy="4603750"/>
          </a:xfrm>
        </p:spPr>
        <p:txBody>
          <a:bodyPr/>
          <a:lstStyle/>
          <a:p>
            <a:r>
              <a:rPr lang="en-US" sz="3200" dirty="0" smtClean="0"/>
              <a:t>Star topology</a:t>
            </a:r>
          </a:p>
          <a:p>
            <a:r>
              <a:rPr lang="en-US" sz="3200" dirty="0" smtClean="0"/>
              <a:t>Hierarchical</a:t>
            </a:r>
            <a:endParaRPr lang="en-US" sz="3200" dirty="0"/>
          </a:p>
          <a:p>
            <a:r>
              <a:rPr lang="en-US" sz="3200" dirty="0" smtClean="0"/>
              <a:t>Modular</a:t>
            </a:r>
          </a:p>
          <a:p>
            <a:r>
              <a:rPr lang="en-US" sz="3200" dirty="0"/>
              <a:t>Switched; one switch as </a:t>
            </a:r>
            <a:r>
              <a:rPr lang="en-US" sz="3200" dirty="0" smtClean="0"/>
              <a:t>aggregation </a:t>
            </a:r>
            <a:r>
              <a:rPr lang="en-US" sz="3200" dirty="0"/>
              <a:t>(or backbone)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904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Design a Layer 2 Network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262129"/>
            <a:ext cx="8299450" cy="4603750"/>
          </a:xfrm>
        </p:spPr>
        <p:txBody>
          <a:bodyPr/>
          <a:lstStyle/>
          <a:p>
            <a:r>
              <a:rPr lang="en-US" sz="3200" dirty="0" smtClean="0"/>
              <a:t>Core (backbone)</a:t>
            </a:r>
          </a:p>
          <a:p>
            <a:pPr lvl="1"/>
            <a:r>
              <a:rPr lang="en-US" sz="3000" dirty="0" smtClean="0"/>
              <a:t>Resilient</a:t>
            </a:r>
            <a:r>
              <a:rPr lang="en-US" sz="3000" dirty="0"/>
              <a:t>, few changes, few features, </a:t>
            </a:r>
            <a:r>
              <a:rPr lang="en-US" sz="3000" dirty="0" smtClean="0"/>
              <a:t>high bandwidth</a:t>
            </a:r>
            <a:r>
              <a:rPr lang="en-US" sz="3000" dirty="0"/>
              <a:t>, CPU power</a:t>
            </a:r>
          </a:p>
          <a:p>
            <a:r>
              <a:rPr lang="en-US" sz="3200" dirty="0" smtClean="0"/>
              <a:t>Distribution</a:t>
            </a:r>
          </a:p>
          <a:p>
            <a:pPr lvl="1"/>
            <a:r>
              <a:rPr lang="en-US" sz="3000" dirty="0" smtClean="0"/>
              <a:t>Aggregation</a:t>
            </a:r>
            <a:r>
              <a:rPr lang="en-US" sz="3000" dirty="0"/>
              <a:t>, redundancy</a:t>
            </a:r>
          </a:p>
          <a:p>
            <a:r>
              <a:rPr lang="en-US" sz="3200" dirty="0" smtClean="0"/>
              <a:t>Access</a:t>
            </a:r>
          </a:p>
          <a:p>
            <a:pPr lvl="1"/>
            <a:r>
              <a:rPr lang="en-US" sz="3000" dirty="0" smtClean="0"/>
              <a:t>Port </a:t>
            </a:r>
            <a:r>
              <a:rPr lang="en-US" sz="3000" dirty="0"/>
              <a:t>density, affordability, </a:t>
            </a:r>
            <a:r>
              <a:rPr lang="en-US" sz="3000" dirty="0" smtClean="0"/>
              <a:t>security features</a:t>
            </a:r>
            <a:r>
              <a:rPr lang="en-US" sz="3000" dirty="0"/>
              <a:t>, many adds, </a:t>
            </a:r>
            <a:r>
              <a:rPr lang="en-US" sz="3000" dirty="0" smtClean="0"/>
              <a:t>moves, </a:t>
            </a:r>
            <a:r>
              <a:rPr lang="en-US" sz="3000" dirty="0"/>
              <a:t>and </a:t>
            </a:r>
            <a:r>
              <a:rPr lang="en-US" sz="3000" dirty="0" smtClean="0"/>
              <a:t>changes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33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47"/>
          <p:cNvSpPr>
            <a:spLocks noChangeShapeType="1"/>
          </p:cNvSpPr>
          <p:nvPr/>
        </p:nvSpPr>
        <p:spPr bwMode="auto">
          <a:xfrm>
            <a:off x="5321033" y="3267910"/>
            <a:ext cx="21086" cy="990175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Line 47"/>
          <p:cNvSpPr>
            <a:spLocks noChangeShapeType="1"/>
          </p:cNvSpPr>
          <p:nvPr/>
        </p:nvSpPr>
        <p:spPr bwMode="auto">
          <a:xfrm>
            <a:off x="3271465" y="1880079"/>
            <a:ext cx="2" cy="68580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47"/>
          <p:cNvSpPr>
            <a:spLocks noChangeShapeType="1"/>
          </p:cNvSpPr>
          <p:nvPr/>
        </p:nvSpPr>
        <p:spPr bwMode="auto">
          <a:xfrm>
            <a:off x="5352935" y="1890712"/>
            <a:ext cx="2" cy="68580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Core, Distribution, Access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567" y="1477925"/>
            <a:ext cx="685800" cy="4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354" y="2546284"/>
            <a:ext cx="530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008" y="2546284"/>
            <a:ext cx="530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221" y="1477924"/>
            <a:ext cx="685800" cy="4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353" y="4306397"/>
            <a:ext cx="530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302" y="4306397"/>
            <a:ext cx="530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71" y="4182350"/>
            <a:ext cx="530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007" y="4182350"/>
            <a:ext cx="530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Line 48"/>
          <p:cNvSpPr>
            <a:spLocks noChangeShapeType="1"/>
          </p:cNvSpPr>
          <p:nvPr/>
        </p:nvSpPr>
        <p:spPr bwMode="auto">
          <a:xfrm>
            <a:off x="3541896" y="1684316"/>
            <a:ext cx="1457325" cy="1"/>
          </a:xfrm>
          <a:prstGeom prst="line">
            <a:avLst/>
          </a:prstGeom>
          <a:noFill/>
          <a:ln w="57150">
            <a:solidFill>
              <a:schemeClr val="bg2">
                <a:lumMod val="75000"/>
              </a:schemeClr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89488" y="1688684"/>
            <a:ext cx="1286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Backbone</a:t>
            </a:r>
            <a:endParaRPr lang="en-US" dirty="0"/>
          </a:p>
        </p:txBody>
      </p:sp>
      <p:sp>
        <p:nvSpPr>
          <p:cNvPr id="16" name="Line 47"/>
          <p:cNvSpPr>
            <a:spLocks noChangeShapeType="1"/>
          </p:cNvSpPr>
          <p:nvPr/>
        </p:nvSpPr>
        <p:spPr bwMode="auto">
          <a:xfrm>
            <a:off x="3250381" y="3316221"/>
            <a:ext cx="21086" cy="990175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Line 47"/>
          <p:cNvSpPr>
            <a:spLocks noChangeShapeType="1"/>
          </p:cNvSpPr>
          <p:nvPr/>
        </p:nvSpPr>
        <p:spPr bwMode="auto">
          <a:xfrm flipH="1">
            <a:off x="1872413" y="3316222"/>
            <a:ext cx="1367607" cy="990174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Line 47"/>
          <p:cNvSpPr>
            <a:spLocks noChangeShapeType="1"/>
          </p:cNvSpPr>
          <p:nvPr/>
        </p:nvSpPr>
        <p:spPr bwMode="auto">
          <a:xfrm>
            <a:off x="5321032" y="3321727"/>
            <a:ext cx="1505250" cy="860623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Line 47"/>
          <p:cNvSpPr>
            <a:spLocks noChangeShapeType="1"/>
          </p:cNvSpPr>
          <p:nvPr/>
        </p:nvSpPr>
        <p:spPr bwMode="auto">
          <a:xfrm flipH="1">
            <a:off x="3271467" y="3321728"/>
            <a:ext cx="2049565" cy="98467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Line 47"/>
          <p:cNvSpPr>
            <a:spLocks noChangeShapeType="1"/>
          </p:cNvSpPr>
          <p:nvPr/>
        </p:nvSpPr>
        <p:spPr bwMode="auto">
          <a:xfrm flipH="1">
            <a:off x="1872413" y="3343015"/>
            <a:ext cx="3459437" cy="963381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Line 47"/>
          <p:cNvSpPr>
            <a:spLocks noChangeShapeType="1"/>
          </p:cNvSpPr>
          <p:nvPr/>
        </p:nvSpPr>
        <p:spPr bwMode="auto">
          <a:xfrm>
            <a:off x="3260923" y="3321729"/>
            <a:ext cx="3565358" cy="860622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Line 47"/>
          <p:cNvSpPr>
            <a:spLocks noChangeShapeType="1"/>
          </p:cNvSpPr>
          <p:nvPr/>
        </p:nvSpPr>
        <p:spPr bwMode="auto">
          <a:xfrm>
            <a:off x="3240019" y="3332370"/>
            <a:ext cx="2112917" cy="849981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3519540" y="2946885"/>
            <a:ext cx="1557468" cy="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47"/>
          <p:cNvSpPr>
            <a:spLocks noChangeShapeType="1"/>
          </p:cNvSpPr>
          <p:nvPr/>
        </p:nvSpPr>
        <p:spPr bwMode="auto">
          <a:xfrm flipV="1">
            <a:off x="3512445" y="3099285"/>
            <a:ext cx="1557468" cy="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4167963" y="2743200"/>
            <a:ext cx="287079" cy="52471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25033" y="1180214"/>
            <a:ext cx="7219507" cy="1042765"/>
          </a:xfrm>
          <a:prstGeom prst="rect">
            <a:avLst/>
          </a:prstGeom>
          <a:noFill/>
          <a:ln w="25400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09321" y="1471752"/>
            <a:ext cx="1286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CORE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925033" y="2484172"/>
            <a:ext cx="7219507" cy="1042765"/>
          </a:xfrm>
          <a:prstGeom prst="rect">
            <a:avLst/>
          </a:prstGeom>
          <a:noFill/>
          <a:ln w="25400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925033" y="4012002"/>
            <a:ext cx="7219507" cy="1612621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57599" y="5094971"/>
            <a:ext cx="1684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ACCESS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744033" y="2726685"/>
            <a:ext cx="2485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DISTRIBUTION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24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Design a VLAN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1611819"/>
              </p:ext>
            </p:extLst>
          </p:nvPr>
        </p:nvGraphicFramePr>
        <p:xfrm>
          <a:off x="1031371" y="1190870"/>
          <a:ext cx="6907619" cy="4833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23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EXPLORE: ROLES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2 Network Roles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48418928"/>
              </p:ext>
            </p:extLst>
          </p:nvPr>
        </p:nvGraphicFramePr>
        <p:xfrm>
          <a:off x="1651596" y="155649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76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EXPLORE: CONTEXTS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2 VLAN </a:t>
            </a:r>
            <a:r>
              <a:rPr lang="en-US" sz="3600" dirty="0" err="1" smtClean="0"/>
              <a:t>Trunking</a:t>
            </a:r>
            <a:r>
              <a:rPr lang="en-US" sz="3600" dirty="0" smtClean="0">
                <a:solidFill>
                  <a:schemeClr val="tx2"/>
                </a:solidFill>
              </a:rPr>
              <a:t> Design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97442" y="1517482"/>
            <a:ext cx="7394121" cy="4046906"/>
            <a:chOff x="797442" y="1517482"/>
            <a:chExt cx="7394121" cy="4046906"/>
          </a:xfrm>
        </p:grpSpPr>
        <p:sp>
          <p:nvSpPr>
            <p:cNvPr id="53" name="Oval 52"/>
            <p:cNvSpPr/>
            <p:nvPr/>
          </p:nvSpPr>
          <p:spPr bwMode="auto">
            <a:xfrm>
              <a:off x="5065421" y="4326973"/>
              <a:ext cx="2258136" cy="1237415"/>
            </a:xfrm>
            <a:prstGeom prst="ellipse">
              <a:avLst/>
            </a:prstGeom>
            <a:solidFill>
              <a:srgbClr val="D2E4B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5028705" y="2870455"/>
              <a:ext cx="2258136" cy="123741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77" name="Oval 7176"/>
            <p:cNvSpPr/>
            <p:nvPr/>
          </p:nvSpPr>
          <p:spPr bwMode="auto">
            <a:xfrm>
              <a:off x="5014534" y="1520456"/>
              <a:ext cx="2258136" cy="123741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865" y="1849909"/>
              <a:ext cx="831124" cy="735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5409" y="3238356"/>
              <a:ext cx="1035855" cy="724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3151" y="3121218"/>
              <a:ext cx="831124" cy="735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0078" y="4492485"/>
              <a:ext cx="831124" cy="735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0" name="Picture 1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3121" y="1793368"/>
              <a:ext cx="50403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" name="Picture 1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4387" y="2222477"/>
              <a:ext cx="50403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cxnSp>
          <p:nvCxnSpPr>
            <p:cNvPr id="18" name="Straight Connector 17"/>
            <p:cNvCxnSpPr/>
            <p:nvPr/>
          </p:nvCxnSpPr>
          <p:spPr bwMode="auto">
            <a:xfrm flipV="1">
              <a:off x="2593718" y="2196589"/>
              <a:ext cx="1184413" cy="112256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endCxn id="8" idx="1"/>
            </p:cNvCxnSpPr>
            <p:nvPr/>
          </p:nvCxnSpPr>
          <p:spPr bwMode="auto">
            <a:xfrm flipV="1">
              <a:off x="2724852" y="3489164"/>
              <a:ext cx="1118299" cy="365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2557216" y="3879724"/>
              <a:ext cx="1334128" cy="100197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endCxn id="10" idx="1"/>
            </p:cNvCxnSpPr>
            <p:nvPr/>
          </p:nvCxnSpPr>
          <p:spPr bwMode="auto">
            <a:xfrm flipV="1">
              <a:off x="4467840" y="1975931"/>
              <a:ext cx="985281" cy="371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4545457" y="2401326"/>
              <a:ext cx="938154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2" name="Picture 1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8062" y="3085490"/>
              <a:ext cx="50403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43" name="Picture 1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9328" y="3514599"/>
              <a:ext cx="50403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cxnSp>
          <p:nvCxnSpPr>
            <p:cNvPr id="44" name="Straight Connector 43"/>
            <p:cNvCxnSpPr>
              <a:endCxn id="42" idx="1"/>
            </p:cNvCxnSpPr>
            <p:nvPr/>
          </p:nvCxnSpPr>
          <p:spPr bwMode="auto">
            <a:xfrm flipV="1">
              <a:off x="4572781" y="3268053"/>
              <a:ext cx="985281" cy="371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4650398" y="3693448"/>
              <a:ext cx="938154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1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8552" y="4516572"/>
              <a:ext cx="50403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47" name="Picture 1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9818" y="4945681"/>
              <a:ext cx="50403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cxnSp>
          <p:nvCxnSpPr>
            <p:cNvPr id="48" name="Straight Connector 47"/>
            <p:cNvCxnSpPr>
              <a:endCxn id="46" idx="1"/>
            </p:cNvCxnSpPr>
            <p:nvPr/>
          </p:nvCxnSpPr>
          <p:spPr bwMode="auto">
            <a:xfrm flipV="1">
              <a:off x="4603271" y="4699135"/>
              <a:ext cx="985281" cy="371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4680888" y="5124530"/>
              <a:ext cx="938154" cy="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76" name="TextBox 7175"/>
            <p:cNvSpPr txBox="1"/>
            <p:nvPr/>
          </p:nvSpPr>
          <p:spPr>
            <a:xfrm>
              <a:off x="797442" y="1517482"/>
              <a:ext cx="192741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Without VLANs</a:t>
              </a:r>
              <a:endParaRPr lang="en-US" sz="32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142375" y="1743741"/>
              <a:ext cx="19274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Sales</a:t>
              </a:r>
            </a:p>
            <a:p>
              <a:r>
                <a:rPr lang="en-US" sz="2400" dirty="0" smtClean="0"/>
                <a:t>10.1.0.0/16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21623" y="3070920"/>
              <a:ext cx="19274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Marketing</a:t>
              </a:r>
            </a:p>
            <a:p>
              <a:r>
                <a:rPr lang="en-US" sz="2400" dirty="0" smtClean="0"/>
                <a:t>10.2.0.0/16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264153" y="4485817"/>
              <a:ext cx="19274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Accounting</a:t>
              </a:r>
            </a:p>
            <a:p>
              <a:r>
                <a:rPr lang="en-US" sz="2400" dirty="0" smtClean="0"/>
                <a:t>10.3.0.0/16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79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val 52"/>
          <p:cNvSpPr/>
          <p:nvPr/>
        </p:nvSpPr>
        <p:spPr bwMode="auto">
          <a:xfrm>
            <a:off x="4150983" y="4326973"/>
            <a:ext cx="2258136" cy="1237415"/>
          </a:xfrm>
          <a:prstGeom prst="ellipse">
            <a:avLst/>
          </a:prstGeom>
          <a:solidFill>
            <a:srgbClr val="D2E4B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114267" y="2870455"/>
            <a:ext cx="2258136" cy="123741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7" name="Oval 7176"/>
          <p:cNvSpPr/>
          <p:nvPr/>
        </p:nvSpPr>
        <p:spPr bwMode="auto">
          <a:xfrm>
            <a:off x="4100096" y="1520456"/>
            <a:ext cx="2258136" cy="123741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2 VLAN </a:t>
            </a:r>
            <a:r>
              <a:rPr lang="en-US" sz="3600" dirty="0" err="1" smtClean="0"/>
              <a:t>Trunking</a:t>
            </a:r>
            <a:r>
              <a:rPr lang="en-US" sz="3600" dirty="0" smtClean="0">
                <a:solidFill>
                  <a:schemeClr val="tx2"/>
                </a:solidFill>
              </a:rPr>
              <a:t> Design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67" y="3185191"/>
            <a:ext cx="1035855" cy="72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447" y="3121218"/>
            <a:ext cx="831124" cy="73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83" y="1793368"/>
            <a:ext cx="50403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949" y="2222477"/>
            <a:ext cx="50403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cxnSp>
        <p:nvCxnSpPr>
          <p:cNvPr id="27" name="Straight Connector 26"/>
          <p:cNvCxnSpPr/>
          <p:nvPr/>
        </p:nvCxnSpPr>
        <p:spPr bwMode="auto">
          <a:xfrm>
            <a:off x="1945722" y="3486418"/>
            <a:ext cx="1004257" cy="27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2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624" y="3085490"/>
            <a:ext cx="50403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3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890" y="3514599"/>
            <a:ext cx="50403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cxnSp>
        <p:nvCxnSpPr>
          <p:cNvPr id="44" name="Straight Connector 43"/>
          <p:cNvCxnSpPr>
            <a:endCxn id="42" idx="1"/>
          </p:cNvCxnSpPr>
          <p:nvPr/>
        </p:nvCxnSpPr>
        <p:spPr bwMode="auto">
          <a:xfrm>
            <a:off x="3583134" y="3268052"/>
            <a:ext cx="1060490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735960" y="3693448"/>
            <a:ext cx="938154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6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114" y="4516572"/>
            <a:ext cx="50403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47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380" y="4945681"/>
            <a:ext cx="50403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6" name="TextBox 7175"/>
          <p:cNvSpPr txBox="1"/>
          <p:nvPr/>
        </p:nvSpPr>
        <p:spPr>
          <a:xfrm>
            <a:off x="539750" y="4867152"/>
            <a:ext cx="19274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With VLANs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5227937" y="1743741"/>
            <a:ext cx="1927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Sales VLAN</a:t>
            </a:r>
          </a:p>
          <a:p>
            <a:r>
              <a:rPr lang="en-US" sz="2400" dirty="0" smtClean="0"/>
              <a:t>10.1.0.0/16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307184" y="3070920"/>
            <a:ext cx="2422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Marketing VLAN</a:t>
            </a:r>
          </a:p>
          <a:p>
            <a:r>
              <a:rPr lang="en-US" sz="2400" dirty="0" smtClean="0"/>
              <a:t>10.2.0.0/16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49714" y="4485817"/>
            <a:ext cx="2575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Accounting VLAN</a:t>
            </a:r>
          </a:p>
          <a:p>
            <a:r>
              <a:rPr lang="en-US" sz="2400" dirty="0" smtClean="0"/>
              <a:t>10.3.0.0/16</a:t>
            </a:r>
          </a:p>
        </p:txBody>
      </p:sp>
      <p:cxnSp>
        <p:nvCxnSpPr>
          <p:cNvPr id="14" name="Elbow Connector 13"/>
          <p:cNvCxnSpPr/>
          <p:nvPr/>
        </p:nvCxnSpPr>
        <p:spPr bwMode="auto">
          <a:xfrm flipV="1">
            <a:off x="3287619" y="1954664"/>
            <a:ext cx="1235110" cy="1184315"/>
          </a:xfrm>
          <a:prstGeom prst="bentConnector3">
            <a:avLst>
              <a:gd name="adj1" fmla="val -791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Elbow Connector 38"/>
          <p:cNvCxnSpPr/>
          <p:nvPr/>
        </p:nvCxnSpPr>
        <p:spPr bwMode="auto">
          <a:xfrm flipV="1">
            <a:off x="3508704" y="2396427"/>
            <a:ext cx="1051245" cy="763818"/>
          </a:xfrm>
          <a:prstGeom prst="bentConnector3">
            <a:avLst>
              <a:gd name="adj1" fmla="val -1583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Elbow Connector 56"/>
          <p:cNvCxnSpPr/>
          <p:nvPr/>
        </p:nvCxnSpPr>
        <p:spPr bwMode="auto">
          <a:xfrm>
            <a:off x="3508704" y="3853790"/>
            <a:ext cx="1165410" cy="866611"/>
          </a:xfrm>
          <a:prstGeom prst="bentConnector3">
            <a:avLst>
              <a:gd name="adj1" fmla="val 733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Elbow Connector 57"/>
          <p:cNvCxnSpPr/>
          <p:nvPr/>
        </p:nvCxnSpPr>
        <p:spPr bwMode="auto">
          <a:xfrm>
            <a:off x="3287619" y="3848295"/>
            <a:ext cx="1386495" cy="1279948"/>
          </a:xfrm>
          <a:prstGeom prst="bentConnector3">
            <a:avLst>
              <a:gd name="adj1" fmla="val 154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466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Learning Objective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9750" y="1524000"/>
            <a:ext cx="8299450" cy="4419600"/>
          </a:xfrm>
        </p:spPr>
        <p:txBody>
          <a:bodyPr/>
          <a:lstStyle/>
          <a:p>
            <a:r>
              <a:rPr lang="en-US" sz="3200" dirty="0"/>
              <a:t>Design a </a:t>
            </a:r>
            <a:r>
              <a:rPr lang="en-US" sz="3200" dirty="0" smtClean="0"/>
              <a:t>Layer </a:t>
            </a:r>
            <a:r>
              <a:rPr lang="en-US" sz="3200" dirty="0"/>
              <a:t>2 network with VLANs and </a:t>
            </a:r>
            <a:r>
              <a:rPr lang="en-US" sz="3200" dirty="0" smtClean="0"/>
              <a:t>resiliency.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EXPLORE: RATIONALE</a:t>
            </a:r>
          </a:p>
        </p:txBody>
      </p:sp>
    </p:spTree>
    <p:extLst>
      <p:ext uri="{BB962C8B-B14F-4D97-AF65-F5344CB8AC3E}">
        <p14:creationId xmlns:p14="http://schemas.microsoft.com/office/powerpoint/2010/main" val="3311296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Cisco and HP Network Resiliency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61992349"/>
              </p:ext>
            </p:extLst>
          </p:nvPr>
        </p:nvGraphicFramePr>
        <p:xfrm>
          <a:off x="1125424" y="1343770"/>
          <a:ext cx="6902548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60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IRF is an innovative HP switch platform virtualization technology that allows customers to dramatically simplify the design and operations of their data center and campus Ethernet networks</a:t>
            </a:r>
            <a:r>
              <a:rPr lang="en-US" sz="3200" dirty="0" smtClean="0"/>
              <a:t>.</a:t>
            </a:r>
          </a:p>
          <a:p>
            <a:r>
              <a:rPr lang="en-US" sz="3200" dirty="0">
                <a:hlinkClick r:id="rId2"/>
              </a:rPr>
              <a:t>http://h17007.www1.hp.com/us/en/networking/solutions/technology/irf/#.</a:t>
            </a:r>
            <a:r>
              <a:rPr lang="en-US" sz="3200" dirty="0" smtClean="0">
                <a:hlinkClick r:id="rId2"/>
              </a:rPr>
              <a:t>VxqdIq4o7IU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1182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539750" y="419100"/>
            <a:ext cx="8299450" cy="990600"/>
          </a:xfrm>
        </p:spPr>
        <p:txBody>
          <a:bodyPr/>
          <a:lstStyle/>
          <a:p>
            <a:r>
              <a:rPr lang="en-US" sz="4000" smtClean="0">
                <a:ea typeface="MS PGothic" pitchFamily="34" charset="-128"/>
              </a:rPr>
              <a:t>Summary</a:t>
            </a:r>
          </a:p>
        </p:txBody>
      </p:sp>
      <p:sp>
        <p:nvSpPr>
          <p:cNvPr id="22531" name="Content Placeholder 4"/>
          <p:cNvSpPr>
            <a:spLocks/>
          </p:cNvSpPr>
          <p:nvPr/>
        </p:nvSpPr>
        <p:spPr bwMode="auto">
          <a:xfrm>
            <a:off x="539750" y="1452563"/>
            <a:ext cx="82994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233363" eaLnBrk="0" hangingPunct="0">
              <a:spcBef>
                <a:spcPct val="20000"/>
              </a:spcBef>
              <a:buClr>
                <a:srgbClr val="ED6E2E"/>
              </a:buClr>
              <a:buFont typeface="Wingdings" pitchFamily="2" charset="2"/>
              <a:buChar char="§"/>
            </a:pPr>
            <a:r>
              <a:rPr lang="en-US" sz="3200" dirty="0"/>
              <a:t>In this presentation, the following were covered: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pitchFamily="34" charset="0"/>
              <a:buChar char="•"/>
            </a:pPr>
            <a:r>
              <a:rPr lang="en-US" sz="2800" dirty="0"/>
              <a:t>Layer 2 networking features and capabilities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pitchFamily="34" charset="0"/>
              <a:buChar char="•"/>
            </a:pPr>
            <a:r>
              <a:rPr lang="en-US" sz="2800" dirty="0"/>
              <a:t>Virtual </a:t>
            </a:r>
            <a:r>
              <a:rPr lang="en-US" sz="2800" dirty="0" smtClean="0"/>
              <a:t>LANs (VLANs)</a:t>
            </a:r>
            <a:endParaRPr lang="en-US" sz="2800" dirty="0"/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pitchFamily="34" charset="0"/>
              <a:buChar char="•"/>
            </a:pPr>
            <a:r>
              <a:rPr lang="en-US" sz="2800" dirty="0"/>
              <a:t>Layer 2 network resiliency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pitchFamily="34" charset="0"/>
              <a:buChar char="•"/>
            </a:pPr>
            <a:r>
              <a:rPr lang="en-US" sz="2800" dirty="0"/>
              <a:t>Layer 2 network design</a:t>
            </a:r>
          </a:p>
          <a:p>
            <a:pPr marL="690563" lvl="1" indent="-233363" eaLnBrk="0" hangingPunct="0">
              <a:spcBef>
                <a:spcPct val="20000"/>
              </a:spcBef>
              <a:buClr>
                <a:srgbClr val="ED6E2E"/>
              </a:buClr>
              <a:buFont typeface="Arial" pitchFamily="34" charset="0"/>
              <a:buChar char="•"/>
            </a:pPr>
            <a:r>
              <a:rPr lang="en-US" sz="2800" dirty="0" smtClean="0"/>
              <a:t>VLAN </a:t>
            </a:r>
            <a:r>
              <a:rPr lang="en-US" sz="2800" dirty="0" err="1" smtClean="0"/>
              <a:t>trunking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Key Concepts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Layer 2 networking features and capabilities</a:t>
            </a:r>
          </a:p>
          <a:p>
            <a:r>
              <a:rPr lang="en-US" sz="2800" dirty="0"/>
              <a:t>Virtual LANs</a:t>
            </a:r>
          </a:p>
          <a:p>
            <a:r>
              <a:rPr lang="en-US" sz="2800" dirty="0"/>
              <a:t>Layer 2 network resiliency</a:t>
            </a:r>
          </a:p>
          <a:p>
            <a:r>
              <a:rPr lang="en-US" sz="2800" dirty="0"/>
              <a:t>Layer 2 network design</a:t>
            </a:r>
          </a:p>
          <a:p>
            <a:pPr lvl="1"/>
            <a:r>
              <a:rPr lang="en-US" sz="2400" dirty="0"/>
              <a:t>Workgroup LAN</a:t>
            </a:r>
          </a:p>
          <a:p>
            <a:pPr lvl="1"/>
            <a:r>
              <a:rPr lang="en-US" sz="2400" dirty="0"/>
              <a:t>Departmental LAN</a:t>
            </a:r>
          </a:p>
          <a:p>
            <a:pPr lvl="1"/>
            <a:r>
              <a:rPr lang="en-US" sz="2400" dirty="0"/>
              <a:t>Layer 2 network </a:t>
            </a:r>
            <a:r>
              <a:rPr lang="en-US" sz="2400" dirty="0" err="1"/>
              <a:t>trunking</a:t>
            </a:r>
            <a:endParaRPr lang="en-US" sz="2400" dirty="0"/>
          </a:p>
          <a:p>
            <a:pPr lvl="1"/>
            <a:r>
              <a:rPr lang="en-US" sz="2400" dirty="0"/>
              <a:t>Building collapsed backbones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smtClean="0">
                <a:solidFill>
                  <a:schemeClr val="tx1"/>
                </a:solidFill>
              </a:rPr>
              <a:t/>
            </a:r>
            <a:br>
              <a:rPr lang="en-US" sz="4000" smtClean="0">
                <a:solidFill>
                  <a:schemeClr val="tx1"/>
                </a:solidFill>
              </a:rPr>
            </a:br>
            <a:r>
              <a:rPr lang="en-US" sz="4000" smtClean="0">
                <a:solidFill>
                  <a:schemeClr val="tx1"/>
                </a:solidFill>
              </a:rPr>
              <a:t>EXPLORE: CONCEPTS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2 Concepts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571625"/>
            <a:ext cx="8299450" cy="4603750"/>
          </a:xfrm>
        </p:spPr>
        <p:txBody>
          <a:bodyPr/>
          <a:lstStyle/>
          <a:p>
            <a:r>
              <a:rPr lang="en-US" sz="3200" dirty="0"/>
              <a:t>Defines the physical addressing of network nodes and provides the means for a LAN to deal with media transmission issues</a:t>
            </a:r>
          </a:p>
          <a:p>
            <a:r>
              <a:rPr lang="en-US" sz="3200" dirty="0" smtClean="0"/>
              <a:t>Protocols control </a:t>
            </a:r>
            <a:r>
              <a:rPr lang="en-US" sz="3200" dirty="0"/>
              <a:t>access to </a:t>
            </a:r>
            <a:r>
              <a:rPr lang="en-US" sz="3200" dirty="0" smtClean="0"/>
              <a:t>a shared </a:t>
            </a:r>
            <a:r>
              <a:rPr lang="en-US" sz="3200" dirty="0"/>
              <a:t>medium (copper, fiber</a:t>
            </a:r>
            <a:r>
              <a:rPr lang="en-US" sz="3200" dirty="0" smtClean="0"/>
              <a:t>, radio waves)</a:t>
            </a:r>
          </a:p>
          <a:p>
            <a:r>
              <a:rPr lang="en-US" sz="3200" dirty="0" smtClean="0"/>
              <a:t>Used everywhere</a:t>
            </a:r>
          </a:p>
          <a:p>
            <a:pPr lvl="1"/>
            <a:r>
              <a:rPr lang="en-US" sz="3000" dirty="0" smtClean="0"/>
              <a:t>From end-point</a:t>
            </a:r>
            <a:r>
              <a:rPr lang="en-US" sz="3000" dirty="0"/>
              <a:t>, desktop/workstation </a:t>
            </a:r>
            <a:r>
              <a:rPr lang="en-US" sz="3000" dirty="0" smtClean="0"/>
              <a:t>connectivity to WAN 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Layer 2 Features and Capabilities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290265"/>
            <a:ext cx="8299450" cy="4603750"/>
          </a:xfrm>
        </p:spPr>
        <p:txBody>
          <a:bodyPr/>
          <a:lstStyle/>
          <a:p>
            <a:r>
              <a:rPr lang="en-US" sz="3200" dirty="0" smtClean="0"/>
              <a:t>Hardware-based </a:t>
            </a:r>
            <a:r>
              <a:rPr lang="en-US" sz="3200" dirty="0"/>
              <a:t>bridging (MAC</a:t>
            </a:r>
            <a:r>
              <a:rPr lang="en-US" sz="3200" dirty="0" smtClean="0"/>
              <a:t>)</a:t>
            </a:r>
            <a:endParaRPr lang="en-US" sz="3200" dirty="0"/>
          </a:p>
          <a:p>
            <a:r>
              <a:rPr lang="en-US" sz="3200" dirty="0" smtClean="0"/>
              <a:t>Low </a:t>
            </a:r>
            <a:r>
              <a:rPr lang="en-US" sz="3200" dirty="0"/>
              <a:t>latency</a:t>
            </a:r>
          </a:p>
          <a:p>
            <a:r>
              <a:rPr lang="en-US" sz="3200" dirty="0" smtClean="0"/>
              <a:t>Low cost</a:t>
            </a:r>
          </a:p>
          <a:p>
            <a:r>
              <a:rPr lang="en-US" sz="3200" dirty="0" smtClean="0"/>
              <a:t>Power </a:t>
            </a:r>
            <a:r>
              <a:rPr lang="en-US" sz="3200" dirty="0"/>
              <a:t>over Ethernet (</a:t>
            </a:r>
            <a:r>
              <a:rPr lang="en-US" sz="3200" dirty="0" err="1"/>
              <a:t>PoE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High speed; 100/1000/10000 </a:t>
            </a:r>
            <a:r>
              <a:rPr lang="en-US" sz="3200" dirty="0"/>
              <a:t>Ethernet </a:t>
            </a:r>
            <a:r>
              <a:rPr lang="en-US" sz="3200" dirty="0" smtClean="0"/>
              <a:t>LAN connectivity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518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VLANs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571625"/>
            <a:ext cx="8299450" cy="4603750"/>
          </a:xfrm>
        </p:spPr>
        <p:txBody>
          <a:bodyPr/>
          <a:lstStyle/>
          <a:p>
            <a:r>
              <a:rPr lang="en-US" sz="3200" dirty="0" smtClean="0"/>
              <a:t>A collection </a:t>
            </a:r>
            <a:r>
              <a:rPr lang="en-US" sz="3200" dirty="0"/>
              <a:t>of nodes </a:t>
            </a:r>
            <a:r>
              <a:rPr lang="en-US" sz="3200" dirty="0" smtClean="0"/>
              <a:t>grouped </a:t>
            </a:r>
            <a:r>
              <a:rPr lang="en-US" sz="3200" dirty="0"/>
              <a:t>together in a </a:t>
            </a:r>
            <a:r>
              <a:rPr lang="en-US" sz="3200" dirty="0" smtClean="0"/>
              <a:t>broadcast </a:t>
            </a:r>
            <a:r>
              <a:rPr lang="en-US" sz="3200" dirty="0"/>
              <a:t>domain </a:t>
            </a:r>
            <a:r>
              <a:rPr lang="en-US" sz="3200" dirty="0" smtClean="0"/>
              <a:t>that’s </a:t>
            </a:r>
            <a:r>
              <a:rPr lang="en-US" sz="3200" dirty="0"/>
              <a:t>based on something other than physical location</a:t>
            </a:r>
          </a:p>
          <a:p>
            <a:r>
              <a:rPr lang="en-US" sz="3200" dirty="0" smtClean="0"/>
              <a:t>Splitting </a:t>
            </a:r>
            <a:r>
              <a:rPr lang="en-US" sz="3200" dirty="0"/>
              <a:t>switches into separate </a:t>
            </a:r>
            <a:r>
              <a:rPr lang="en-US" sz="3200" dirty="0" smtClean="0"/>
              <a:t>virtual switches</a:t>
            </a:r>
            <a:endParaRPr lang="en-US" sz="3200" dirty="0"/>
          </a:p>
          <a:p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1673499" y="4618431"/>
            <a:ext cx="5524704" cy="1237415"/>
            <a:chOff x="1439584" y="2662031"/>
            <a:chExt cx="5524704" cy="1237415"/>
          </a:xfrm>
        </p:grpSpPr>
        <p:sp>
          <p:nvSpPr>
            <p:cNvPr id="5" name="Oval 4"/>
            <p:cNvSpPr/>
            <p:nvPr/>
          </p:nvSpPr>
          <p:spPr bwMode="auto">
            <a:xfrm>
              <a:off x="4706152" y="2662031"/>
              <a:ext cx="2258136" cy="1237415"/>
            </a:xfrm>
            <a:prstGeom prst="ellipse">
              <a:avLst/>
            </a:prstGeom>
            <a:solidFill>
              <a:srgbClr val="D2E4B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9584" y="2983164"/>
              <a:ext cx="1035855" cy="724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8464" y="2919191"/>
              <a:ext cx="831124" cy="735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4739" y="2892411"/>
              <a:ext cx="50403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9" name="Picture 1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6005" y="3321520"/>
              <a:ext cx="50403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cxnSp>
          <p:nvCxnSpPr>
            <p:cNvPr id="10" name="Straight Connector 9"/>
            <p:cNvCxnSpPr/>
            <p:nvPr/>
          </p:nvCxnSpPr>
          <p:spPr bwMode="auto">
            <a:xfrm>
              <a:off x="2466739" y="3284391"/>
              <a:ext cx="1004257" cy="274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161748" y="3096239"/>
              <a:ext cx="1004257" cy="274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221726" y="3460685"/>
              <a:ext cx="1004257" cy="274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6026603" y="4971684"/>
            <a:ext cx="112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VLAN</a:t>
            </a:r>
          </a:p>
        </p:txBody>
      </p:sp>
    </p:spTree>
    <p:extLst>
      <p:ext uri="{BB962C8B-B14F-4D97-AF65-F5344CB8AC3E}">
        <p14:creationId xmlns:p14="http://schemas.microsoft.com/office/powerpoint/2010/main" val="8348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Link Aggregation/</a:t>
            </a:r>
            <a:r>
              <a:rPr lang="en-US" sz="3600" dirty="0" err="1" smtClean="0"/>
              <a:t>Trunking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571625"/>
            <a:ext cx="8299450" cy="4603750"/>
          </a:xfrm>
        </p:spPr>
        <p:txBody>
          <a:bodyPr/>
          <a:lstStyle/>
          <a:p>
            <a:r>
              <a:rPr lang="en-US" sz="3200" dirty="0"/>
              <a:t>Also known as port bundling, link bundling</a:t>
            </a:r>
          </a:p>
          <a:p>
            <a:r>
              <a:rPr lang="en-US" sz="3200" dirty="0" smtClean="0"/>
              <a:t>Uses </a:t>
            </a:r>
            <a:r>
              <a:rPr lang="en-US" sz="3200" dirty="0"/>
              <a:t>multiple links in parallel as </a:t>
            </a:r>
            <a:r>
              <a:rPr lang="en-US" sz="3200" dirty="0" smtClean="0"/>
              <a:t>a single</a:t>
            </a:r>
            <a:r>
              <a:rPr lang="en-US" sz="3200" dirty="0"/>
              <a:t>, logical link</a:t>
            </a:r>
          </a:p>
          <a:p>
            <a:pPr lvl="1"/>
            <a:r>
              <a:rPr lang="en-US" sz="3000" dirty="0" smtClean="0"/>
              <a:t>Increases </a:t>
            </a:r>
            <a:r>
              <a:rPr lang="en-US" sz="3000" dirty="0"/>
              <a:t>capacity</a:t>
            </a:r>
          </a:p>
          <a:p>
            <a:pPr lvl="1"/>
            <a:r>
              <a:rPr lang="en-US" sz="3000" dirty="0" smtClean="0"/>
              <a:t>Is redundant </a:t>
            </a:r>
            <a:r>
              <a:rPr lang="en-US" sz="3000" dirty="0"/>
              <a:t>(fault </a:t>
            </a:r>
            <a:r>
              <a:rPr lang="en-US" sz="3000" dirty="0" smtClean="0"/>
              <a:t>tolerant)</a:t>
            </a:r>
          </a:p>
          <a:p>
            <a:r>
              <a:rPr lang="en-US" sz="3000" dirty="0"/>
              <a:t>IEEE 802.3ad</a:t>
            </a:r>
            <a:endParaRPr lang="en-US" sz="3200" dirty="0"/>
          </a:p>
          <a:p>
            <a:r>
              <a:rPr lang="en-US" sz="3200" dirty="0" smtClean="0"/>
              <a:t>Link </a:t>
            </a:r>
            <a:r>
              <a:rPr lang="en-US" sz="3200" dirty="0"/>
              <a:t>Aggregation Control </a:t>
            </a:r>
            <a:r>
              <a:rPr lang="en-US" sz="3200" dirty="0" smtClean="0"/>
              <a:t>Protocol (LACP)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59997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sz="3600" dirty="0" smtClean="0"/>
              <a:t>Network Resiliency</a:t>
            </a:r>
            <a:endParaRPr lang="en-US" sz="36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33478448"/>
              </p:ext>
            </p:extLst>
          </p:nvPr>
        </p:nvGraphicFramePr>
        <p:xfrm>
          <a:off x="1247542" y="1350369"/>
          <a:ext cx="6620540" cy="4940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26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ROPS" val="doc-id:164124"/>
  <p:tag name="PRESENTATION_PLAYLIST_COUNT" val="0"/>
  <p:tag name="PRESENTATION_PRESENTER_SLIDE_LEVEL" val="0"/>
  <p:tag name="ART_ENCODE_TYPE" val="0"/>
  <p:tag name="ART_ENCODE_INDEX" val="1"/>
  <p:tag name="PUBLISH_TITLE" val="PM 2006"/>
  <p:tag name="ARTICULATE_PUBLISH_PATH" val="C:\Documents and Settings\Josh Bersin\My Documents\_Bersin Files\_PRESENTATIONS\2006_05_PMLAUNCH\PM 2006"/>
  <p:tag name="ARTICULATE_LOGO" val="Bersin-Logo2.gif"/>
  <p:tag name="ARTICULATE_PRESENTER" val="Josh Bersin"/>
  <p:tag name="ARTICULATE_PRESENTER_GUID" val="AF8D0DB1-D4D4-4749-BE26-AB8CCB5FD1C7"/>
  <p:tag name="ARTICULATE_LMS" val="0"/>
  <p:tag name="LMS_PUBLISH" val="No"/>
  <p:tag name="PLAYERLOGOHEIGHT" val="94"/>
  <p:tag name="PLAYERLOGOWIDTH" val="244"/>
  <p:tag name="LAUNCHINNEWWINDOW" val="1"/>
  <p:tag name="LASTPUBLISHED" val="C:\Documents and Settings\Josh Bersin\My Documents\_Bersin Files\_PRESENTATIONS\2006_05_PMLAUNCH\PM 2006\PM 2006\launcher.html"/>
  <p:tag name="MMPROD_NEXTUNIQUEID" val="10009"/>
  <p:tag name="MMPROD_UIDATA" val="&lt;database version=&quot;7.0&quot;&gt;&lt;object type=&quot;1&quot; unique_id=&quot;10001&quot;&gt;&lt;property id=&quot;20141&quot; value=&quot;PM 2006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mmins Presentation&amp;#x0D;&amp;#x0A;High-Impact Learning Organizations &amp;#x0D;&amp;#x0A;&amp;#x0D;&amp;#x0A;WhatWorks® In the Management, Governance, and Operations &quot;/&gt;&lt;property id=&quot;20302&quot; value=&quot;0&quot;/&gt;&lt;property id=&quot;20307&quot; value=&quot;1507&quot;/&gt;&lt;/object&gt;&lt;object type=&quot;3&quot; unique_id=&quot;10006&quot;&gt;&lt;property id=&quot;20148&quot; value=&quot;5&quot;/&gt;&lt;property id=&quot;20300&quot; value=&quot;Slide 2 - &amp;quot;Bersin WhatWorks® Methodology&amp;quot;&quot;/&gt;&lt;property id=&quot;20302&quot; value=&quot;0&quot;/&gt;&lt;property id=&quot;20307&quot; value=&quot;1509&quot;/&gt;&lt;/object&gt;&lt;object type=&quot;3&quot; unique_id=&quot;10008&quot;&gt;&lt;property id=&quot;20148&quot; value=&quot;5&quot;/&gt;&lt;property id=&quot;20300&quot; value=&quot;Slide 6 - &amp;quot;The Corporate L&amp;amp;D Marketplace&amp;quot;&quot;/&gt;&lt;property id=&quot;20302&quot; value=&quot;0&quot;/&gt;&lt;property id=&quot;20307&quot; value=&quot;1486&quot;/&gt;&lt;/object&gt;&lt;object type=&quot;3&quot; unique_id=&quot;10011&quot;&gt;&lt;property id=&quot;20148&quot; value=&quot;5&quot;/&gt;&lt;property id=&quot;20300&quot; value=&quot;Slide 7 - &amp;quot;Current Workforce Demographics&amp;quot;&quot;/&gt;&lt;property id=&quot;20302&quot; value=&quot;0&quot;/&gt;&lt;property id=&quot;20307&quot; value=&quot;1513&quot;/&gt;&lt;/object&gt;&lt;object type=&quot;3&quot; unique_id=&quot;10013&quot;&gt;&lt;property id=&quot;20148&quot; value=&quot;5&quot;/&gt;&lt;property id=&quot;20300&quot; value=&quot;Slide 8 - &amp;quot;Today’s Worker&amp;quot;&quot;/&gt;&lt;property id=&quot;20302&quot; value=&quot;0&quot;/&gt;&lt;property id=&quot;20307&quot; value=&quot;1520&quot;/&gt;&lt;/object&gt;&lt;object type=&quot;3&quot; unique_id=&quot;10015&quot;&gt;&lt;property id=&quot;20148&quot; value=&quot;5&quot;/&gt;&lt;property id=&quot;20300&quot; value=&quot;Slide 9 - &amp;quot;Forces for Change in Corporate L&amp;amp;D&amp;quot;&quot;/&gt;&lt;property id=&quot;20302&quot; value=&quot;0&quot;/&gt;&lt;property id=&quot;20307&quot; value=&quot;1479&quot;/&gt;&lt;/object&gt;&lt;object type=&quot;3&quot; unique_id=&quot;10018&quot;&gt;&lt;property id=&quot;20148&quot; value=&quot;5&quot;/&gt;&lt;property id=&quot;20300&quot; value=&quot;Slide 10 - &amp;quot;High Impact Learning Organization&amp;#x0D;&amp;#x0A;How we create business impact&amp;quot;&quot;/&gt;&lt;property id=&quot;20302&quot; value=&quot;0&quot;/&gt;&lt;property id=&quot;20307&quot; value=&quot;1485&quot;/&gt;&lt;/object&gt;&lt;object type=&quot;3&quot; unique_id=&quot;10030&quot;&gt;&lt;property id=&quot;20148&quot; value=&quot;5&quot;/&gt;&lt;property id=&quot;20300&quot; value=&quot;Slide 11 - &amp;quot;High Impact Governance&amp;quot;&quot;/&gt;&lt;property id=&quot;20302&quot; value=&quot;0&quot;/&gt;&lt;property id=&quot;20307&quot; value=&quot;1523&quot;/&gt;&lt;/object&gt;&lt;object type=&quot;3&quot; unique_id=&quot;10031&quot;&gt;&lt;property id=&quot;20148&quot; value=&quot;5&quot;/&gt;&lt;property id=&quot;20300&quot; value=&quot;Slide 12 - &amp;quot;High Impact Governance Process&amp;quot;&quot;/&gt;&lt;property id=&quot;20302&quot; value=&quot;0&quot;/&gt;&lt;property id=&quot;20307&quot; value=&quot;1527&quot;/&gt;&lt;/object&gt;&lt;object type=&quot;3&quot; unique_id=&quot;10033&quot;&gt;&lt;property id=&quot;20148&quot; value=&quot;5&quot;/&gt;&lt;property id=&quot;20300&quot; value=&quot;Slide 13 - &amp;quot;Strategy Alignment Process&amp;quot;&quot;/&gt;&lt;property id=&quot;20302&quot; value=&quot;0&quot;/&gt;&lt;property id=&quot;20307&quot; value=&quot;1572&quot;/&gt;&lt;/object&gt;&lt;object type=&quot;3&quot; unique_id=&quot;10036&quot;&gt;&lt;property id=&quot;20148&quot; value=&quot;5&quot;/&gt;&lt;property id=&quot;20300&quot; value=&quot;Slide 14 - &amp;quot;A Working Federated Model&amp;quot;&quot;/&gt;&lt;property id=&quot;20302&quot; value=&quot;0&quot;/&gt;&lt;property id=&quot;20307&quot; value=&quot;1528&quot;/&gt;&lt;/object&gt;&lt;object type=&quot;3&quot; unique_id=&quot;10970&quot;&gt;&lt;property id=&quot;20148&quot; value=&quot;5&quot;/&gt;&lt;property id=&quot;20300&quot; value=&quot;Slide 3&quot;/&gt;&lt;property id=&quot;20307&quot; value=&quot;1573&quot;/&gt;&lt;/object&gt;&lt;object type=&quot;3&quot; unique_id=&quot;10971&quot;&gt;&lt;property id=&quot;20148&quot; value=&quot;5&quot;/&gt;&lt;property id=&quot;20300&quot; value=&quot;Slide 4 - &amp;quot;Business Needs Leading to Training Requirements&amp;quot;&quot;/&gt;&lt;property id=&quot;20307&quot; value=&quot;1574&quot;/&gt;&lt;/object&gt;&lt;object type=&quot;3&quot; unique_id=&quot;10972&quot;&gt;&lt;property id=&quot;20148&quot; value=&quot;5&quot;/&gt;&lt;property id=&quot;20300&quot; value=&quot;Slide 5 - &amp;quot;Context - Training &amp;amp; Development: &amp;#x0D;&amp;#x0A;Sample Interventions&amp;quot;&quot;/&gt;&lt;property id=&quot;20307&quot; value=&quot;1575&quot;/&gt;&lt;/object&gt;&lt;/object&gt;&lt;object type=&quot;4&quot; unique_id=&quot;10310&quot;&gt;&lt;property id=&quot;28&quot; value=&quot;1000&quot;/&gt;&lt;object type=&quot;5&quot; unique_id=&quot;1001&quot;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204F91"/>
      </a:dk2>
      <a:lt2>
        <a:srgbClr val="A1A8AD"/>
      </a:lt2>
      <a:accent1>
        <a:srgbClr val="38629C"/>
      </a:accent1>
      <a:accent2>
        <a:srgbClr val="FE9901"/>
      </a:accent2>
      <a:accent3>
        <a:srgbClr val="FFFFFF"/>
      </a:accent3>
      <a:accent4>
        <a:srgbClr val="000000"/>
      </a:accent4>
      <a:accent5>
        <a:srgbClr val="AEB7CB"/>
      </a:accent5>
      <a:accent6>
        <a:srgbClr val="E68A01"/>
      </a:accent6>
      <a:hlink>
        <a:srgbClr val="7DBA00"/>
      </a:hlink>
      <a:folHlink>
        <a:srgbClr val="9C1F2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204F91"/>
        </a:dk2>
        <a:lt2>
          <a:srgbClr val="A1A8AD"/>
        </a:lt2>
        <a:accent1>
          <a:srgbClr val="38629C"/>
        </a:accent1>
        <a:accent2>
          <a:srgbClr val="FE9901"/>
        </a:accent2>
        <a:accent3>
          <a:srgbClr val="FFFFFF"/>
        </a:accent3>
        <a:accent4>
          <a:srgbClr val="000000"/>
        </a:accent4>
        <a:accent5>
          <a:srgbClr val="AEB7CB"/>
        </a:accent5>
        <a:accent6>
          <a:srgbClr val="E68A01"/>
        </a:accent6>
        <a:hlink>
          <a:srgbClr val="7DBA00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3366"/>
        </a:dk2>
        <a:lt2>
          <a:srgbClr val="A1A8AD"/>
        </a:lt2>
        <a:accent1>
          <a:srgbClr val="A8C77F"/>
        </a:accent1>
        <a:accent2>
          <a:srgbClr val="547933"/>
        </a:accent2>
        <a:accent3>
          <a:srgbClr val="FFFFFF"/>
        </a:accent3>
        <a:accent4>
          <a:srgbClr val="000000"/>
        </a:accent4>
        <a:accent5>
          <a:srgbClr val="D1E0C0"/>
        </a:accent5>
        <a:accent6>
          <a:srgbClr val="4B6D2D"/>
        </a:accent6>
        <a:hlink>
          <a:srgbClr val="E6851A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2E0BA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ECBA8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C57F21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2721D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73B24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BCD5B0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D7D21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E8E5AA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D9043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C8823C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9862757D4DE44893AB3F20D4900D1" ma:contentTypeVersion="0" ma:contentTypeDescription="Create a new document." ma:contentTypeScope="" ma:versionID="de924425f64a35fd3e6bdf165bb16c0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B8639A-8193-41A3-B88D-30381B1E59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C179457-D557-43E5-8F5D-F70BD37A986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CA79F13-E1AA-4D61-B102-462BE465956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8525C42-3378-4F4F-9A66-0E65DD04EFB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23769</TotalTime>
  <Words>1332</Words>
  <Application>Microsoft Office PowerPoint</Application>
  <PresentationFormat>On-screen Show (4:3)</PresentationFormat>
  <Paragraphs>264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PowerPoint Presentation</vt:lpstr>
      <vt:lpstr>Learning Objective</vt:lpstr>
      <vt:lpstr>Key Concepts</vt:lpstr>
      <vt:lpstr> EXPLORE: CONCEPTS</vt:lpstr>
      <vt:lpstr>Layer 2 Concepts </vt:lpstr>
      <vt:lpstr>Layer 2 Features and Capabilities</vt:lpstr>
      <vt:lpstr>VLANs</vt:lpstr>
      <vt:lpstr>Link Aggregation/Trunking</vt:lpstr>
      <vt:lpstr>Network Resiliency</vt:lpstr>
      <vt:lpstr> EXPLORE: PROCESSES</vt:lpstr>
      <vt:lpstr>Design a Layer 2 Network </vt:lpstr>
      <vt:lpstr>Design a Layer 2 Network </vt:lpstr>
      <vt:lpstr>Core, Distribution, Access</vt:lpstr>
      <vt:lpstr>Design a VLAN </vt:lpstr>
      <vt:lpstr> EXPLORE: ROLES</vt:lpstr>
      <vt:lpstr>Layer 2 Network Roles </vt:lpstr>
      <vt:lpstr> EXPLORE: CONTEXTS</vt:lpstr>
      <vt:lpstr>Layer 2 VLAN Trunking Design</vt:lpstr>
      <vt:lpstr>Layer 2 VLAN Trunking Design</vt:lpstr>
      <vt:lpstr> EXPLORE: RATIONALE</vt:lpstr>
      <vt:lpstr>Cisco and HP Network Resiliency</vt:lpstr>
      <vt:lpstr>IRF</vt:lpstr>
      <vt:lpstr>Summary</vt:lpstr>
    </vt:vector>
  </TitlesOfParts>
  <Company>Bersin &amp;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Josh Bersin</dc:creator>
  <cp:lastModifiedBy>Williams</cp:lastModifiedBy>
  <cp:revision>3236</cp:revision>
  <cp:lastPrinted>2008-07-07T18:08:55Z</cp:lastPrinted>
  <dcterms:created xsi:type="dcterms:W3CDTF">1999-09-23T04:05:21Z</dcterms:created>
  <dcterms:modified xsi:type="dcterms:W3CDTF">2016-04-22T22:06:30Z</dcterms:modified>
</cp:coreProperties>
</file>