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36"/>
  </p:notesMasterIdLst>
  <p:handoutMasterIdLst>
    <p:handoutMasterId r:id="rId37"/>
  </p:handoutMasterIdLst>
  <p:sldIdLst>
    <p:sldId id="1507" r:id="rId6"/>
    <p:sldId id="1584" r:id="rId7"/>
    <p:sldId id="1514" r:id="rId8"/>
    <p:sldId id="1529" r:id="rId9"/>
    <p:sldId id="1585" r:id="rId10"/>
    <p:sldId id="1582" r:id="rId11"/>
    <p:sldId id="1526" r:id="rId12"/>
    <p:sldId id="1565" r:id="rId13"/>
    <p:sldId id="1567" r:id="rId14"/>
    <p:sldId id="1581" r:id="rId15"/>
    <p:sldId id="1579" r:id="rId16"/>
    <p:sldId id="1580" r:id="rId17"/>
    <p:sldId id="1551" r:id="rId18"/>
    <p:sldId id="1569" r:id="rId19"/>
    <p:sldId id="1570" r:id="rId20"/>
    <p:sldId id="1561" r:id="rId21"/>
    <p:sldId id="1552" r:id="rId22"/>
    <p:sldId id="1576" r:id="rId23"/>
    <p:sldId id="1577" r:id="rId24"/>
    <p:sldId id="1544" r:id="rId25"/>
    <p:sldId id="1574" r:id="rId26"/>
    <p:sldId id="1575" r:id="rId27"/>
    <p:sldId id="1578" r:id="rId28"/>
    <p:sldId id="1566" r:id="rId29"/>
    <p:sldId id="1562" r:id="rId30"/>
    <p:sldId id="1573" r:id="rId31"/>
    <p:sldId id="1564" r:id="rId32"/>
    <p:sldId id="1556" r:id="rId33"/>
    <p:sldId id="1525" r:id="rId34"/>
    <p:sldId id="1583" r:id="rId35"/>
  </p:sldIdLst>
  <p:sldSz cx="9144000" cy="6858000" type="screen4x3"/>
  <p:notesSz cx="7010400" cy="92964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E4B2"/>
    <a:srgbClr val="E3BBC9"/>
    <a:srgbClr val="DDDDDD"/>
    <a:srgbClr val="FFCCFF"/>
    <a:srgbClr val="FFCCCC"/>
    <a:srgbClr val="423498"/>
    <a:srgbClr val="FFFF00"/>
    <a:srgbClr val="B4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3" autoAdjust="0"/>
    <p:restoredTop sz="91942" autoAdjust="0"/>
  </p:normalViewPr>
  <p:slideViewPr>
    <p:cSldViewPr snapToGrid="0" snapToObjects="1">
      <p:cViewPr>
        <p:scale>
          <a:sx n="90" d="100"/>
          <a:sy n="90" d="100"/>
        </p:scale>
        <p:origin x="-876" y="-72"/>
      </p:cViewPr>
      <p:guideLst>
        <p:guide orient="horz" pos="192"/>
        <p:guide orient="horz" pos="2748"/>
        <p:guide pos="4627"/>
        <p:guide pos="1452"/>
        <p:guide pos="23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73AE1-0FB5-48BA-8F25-2814112C98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FAD74C-2981-4A14-8A59-2086DC8AD3AF}">
      <dgm:prSet phldrT="[Text]"/>
      <dgm:spPr/>
      <dgm:t>
        <a:bodyPr/>
        <a:lstStyle/>
        <a:p>
          <a:r>
            <a:rPr lang="en-US" dirty="0" smtClean="0"/>
            <a:t>IP</a:t>
          </a:r>
          <a:endParaRPr lang="en-US" dirty="0"/>
        </a:p>
      </dgm:t>
    </dgm:pt>
    <dgm:pt modelId="{FCB852B1-CA47-4A3A-8079-0B97788EB617}" type="parTrans" cxnId="{292871EB-DA92-470C-8E15-6B30382F10E1}">
      <dgm:prSet/>
      <dgm:spPr/>
      <dgm:t>
        <a:bodyPr/>
        <a:lstStyle/>
        <a:p>
          <a:endParaRPr lang="en-US"/>
        </a:p>
      </dgm:t>
    </dgm:pt>
    <dgm:pt modelId="{E68610D8-052C-40A2-AF7C-A5B3821476DC}" type="sibTrans" cxnId="{292871EB-DA92-470C-8E15-6B30382F10E1}">
      <dgm:prSet/>
      <dgm:spPr/>
      <dgm:t>
        <a:bodyPr/>
        <a:lstStyle/>
        <a:p>
          <a:endParaRPr lang="en-US"/>
        </a:p>
      </dgm:t>
    </dgm:pt>
    <dgm:pt modelId="{53AB9B98-24ED-4E24-810F-CD587BA7CFB2}">
      <dgm:prSet phldrT="[Text]"/>
      <dgm:spPr/>
      <dgm:t>
        <a:bodyPr/>
        <a:lstStyle/>
        <a:p>
          <a:r>
            <a:rPr lang="en-US" dirty="0" smtClean="0"/>
            <a:t>Network Layer protocol</a:t>
          </a:r>
          <a:endParaRPr lang="en-US" dirty="0"/>
        </a:p>
      </dgm:t>
    </dgm:pt>
    <dgm:pt modelId="{32FDA165-3C0F-429E-9E77-0CD45BF14C18}" type="parTrans" cxnId="{B37B7FFA-29D8-457C-8B8B-E6B24FEE28B8}">
      <dgm:prSet/>
      <dgm:spPr/>
      <dgm:t>
        <a:bodyPr/>
        <a:lstStyle/>
        <a:p>
          <a:endParaRPr lang="en-US"/>
        </a:p>
      </dgm:t>
    </dgm:pt>
    <dgm:pt modelId="{341B88EC-C811-427C-B5BE-D9A509251D3F}" type="sibTrans" cxnId="{B37B7FFA-29D8-457C-8B8B-E6B24FEE28B8}">
      <dgm:prSet/>
      <dgm:spPr/>
      <dgm:t>
        <a:bodyPr/>
        <a:lstStyle/>
        <a:p>
          <a:endParaRPr lang="en-US"/>
        </a:p>
      </dgm:t>
    </dgm:pt>
    <dgm:pt modelId="{7B1FB21C-EAEA-4F63-8FAD-50D364D06485}">
      <dgm:prSet phldrT="[Text]"/>
      <dgm:spPr/>
      <dgm:t>
        <a:bodyPr/>
        <a:lstStyle/>
        <a:p>
          <a:r>
            <a:rPr lang="en-US" dirty="0" smtClean="0"/>
            <a:t>BGP, DV, LS,</a:t>
          </a:r>
          <a:br>
            <a:rPr lang="en-US" dirty="0" smtClean="0"/>
          </a:br>
          <a:r>
            <a:rPr lang="en-US" dirty="0" smtClean="0"/>
            <a:t>OSPF, RIP </a:t>
          </a:r>
          <a:endParaRPr lang="en-US" dirty="0"/>
        </a:p>
      </dgm:t>
    </dgm:pt>
    <dgm:pt modelId="{9DB81B66-C7B2-4A31-8DAB-BD4D003108DE}" type="parTrans" cxnId="{8ABDA9DE-1D7D-4E20-87CF-9E8DB2F01844}">
      <dgm:prSet/>
      <dgm:spPr/>
      <dgm:t>
        <a:bodyPr/>
        <a:lstStyle/>
        <a:p>
          <a:endParaRPr lang="en-US"/>
        </a:p>
      </dgm:t>
    </dgm:pt>
    <dgm:pt modelId="{7B921381-2BC0-4457-A16A-285ADCF6155B}" type="sibTrans" cxnId="{8ABDA9DE-1D7D-4E20-87CF-9E8DB2F01844}">
      <dgm:prSet/>
      <dgm:spPr/>
      <dgm:t>
        <a:bodyPr/>
        <a:lstStyle/>
        <a:p>
          <a:endParaRPr lang="en-US"/>
        </a:p>
      </dgm:t>
    </dgm:pt>
    <dgm:pt modelId="{FE9D41AE-C032-483C-89F1-AFD789E331C0}">
      <dgm:prSet phldrT="[Text]"/>
      <dgm:spPr/>
      <dgm:t>
        <a:bodyPr/>
        <a:lstStyle/>
        <a:p>
          <a:r>
            <a:rPr lang="en-US" dirty="0" smtClean="0"/>
            <a:t>Routing protocols</a:t>
          </a:r>
          <a:endParaRPr lang="en-US" dirty="0"/>
        </a:p>
      </dgm:t>
    </dgm:pt>
    <dgm:pt modelId="{037E4B45-DB5A-475E-99EC-9729A61E0168}" type="parTrans" cxnId="{958B19B2-325C-41A6-8F4F-2E52D987E1D5}">
      <dgm:prSet/>
      <dgm:spPr/>
      <dgm:t>
        <a:bodyPr/>
        <a:lstStyle/>
        <a:p>
          <a:endParaRPr lang="en-US"/>
        </a:p>
      </dgm:t>
    </dgm:pt>
    <dgm:pt modelId="{85EC1C36-033C-47B8-8733-2C02125D69F3}" type="sibTrans" cxnId="{958B19B2-325C-41A6-8F4F-2E52D987E1D5}">
      <dgm:prSet/>
      <dgm:spPr/>
      <dgm:t>
        <a:bodyPr/>
        <a:lstStyle/>
        <a:p>
          <a:endParaRPr lang="en-US"/>
        </a:p>
      </dgm:t>
    </dgm:pt>
    <dgm:pt modelId="{7B777CCF-C962-4088-85D6-1BCDAB39E9C7}">
      <dgm:prSet phldrT="[Text]"/>
      <dgm:spPr/>
      <dgm:t>
        <a:bodyPr/>
        <a:lstStyle/>
        <a:p>
          <a:r>
            <a:rPr lang="en-US" dirty="0" smtClean="0"/>
            <a:t>ICMP</a:t>
          </a:r>
          <a:br>
            <a:rPr lang="en-US" dirty="0" smtClean="0"/>
          </a:br>
          <a:r>
            <a:rPr lang="en-US" dirty="0" smtClean="0"/>
            <a:t>IGMP</a:t>
          </a:r>
          <a:endParaRPr lang="en-US" dirty="0"/>
        </a:p>
      </dgm:t>
    </dgm:pt>
    <dgm:pt modelId="{B7CB5671-FE24-44A2-A909-567851CDDCCF}" type="parTrans" cxnId="{3AC2C463-BAEF-40E0-A49E-9D589519888F}">
      <dgm:prSet/>
      <dgm:spPr/>
      <dgm:t>
        <a:bodyPr/>
        <a:lstStyle/>
        <a:p>
          <a:endParaRPr lang="en-US"/>
        </a:p>
      </dgm:t>
    </dgm:pt>
    <dgm:pt modelId="{03BB5861-164C-4517-BF45-0A8BDC2BEBA7}" type="sibTrans" cxnId="{3AC2C463-BAEF-40E0-A49E-9D589519888F}">
      <dgm:prSet/>
      <dgm:spPr/>
      <dgm:t>
        <a:bodyPr/>
        <a:lstStyle/>
        <a:p>
          <a:endParaRPr lang="en-US"/>
        </a:p>
      </dgm:t>
    </dgm:pt>
    <dgm:pt modelId="{C633A748-7F4E-4C51-AD44-F8F95FE39DD9}">
      <dgm:prSet phldrT="[Text]"/>
      <dgm:spPr/>
      <dgm:t>
        <a:bodyPr/>
        <a:lstStyle/>
        <a:p>
          <a:r>
            <a:rPr lang="en-US" dirty="0" smtClean="0"/>
            <a:t>Control protocols</a:t>
          </a:r>
          <a:endParaRPr lang="en-US" dirty="0"/>
        </a:p>
      </dgm:t>
    </dgm:pt>
    <dgm:pt modelId="{5AFA24AF-AF74-4778-B19F-2DA7DD8CD501}" type="parTrans" cxnId="{3E20240E-F6F8-45F3-87A6-A5A31D6123A1}">
      <dgm:prSet/>
      <dgm:spPr/>
      <dgm:t>
        <a:bodyPr/>
        <a:lstStyle/>
        <a:p>
          <a:endParaRPr lang="en-US"/>
        </a:p>
      </dgm:t>
    </dgm:pt>
    <dgm:pt modelId="{28C3E6CC-9866-4A51-B9B1-F698A7573DB4}" type="sibTrans" cxnId="{3E20240E-F6F8-45F3-87A6-A5A31D6123A1}">
      <dgm:prSet/>
      <dgm:spPr/>
      <dgm:t>
        <a:bodyPr/>
        <a:lstStyle/>
        <a:p>
          <a:endParaRPr lang="en-US"/>
        </a:p>
      </dgm:t>
    </dgm:pt>
    <dgm:pt modelId="{505D5F84-EE5B-4561-B5CA-205303237B1E}">
      <dgm:prSet/>
      <dgm:spPr/>
      <dgm:t>
        <a:bodyPr/>
        <a:lstStyle/>
        <a:p>
          <a:r>
            <a:rPr lang="en-US" dirty="0" smtClean="0"/>
            <a:t>IPSec</a:t>
          </a:r>
          <a:endParaRPr lang="en-US" dirty="0"/>
        </a:p>
      </dgm:t>
    </dgm:pt>
    <dgm:pt modelId="{04F62C8D-1BCC-496C-A844-4CCF0774EA37}" type="parTrans" cxnId="{6A934565-2BC6-4E67-8A7E-C676718C5F9E}">
      <dgm:prSet/>
      <dgm:spPr/>
      <dgm:t>
        <a:bodyPr/>
        <a:lstStyle/>
        <a:p>
          <a:endParaRPr lang="en-US"/>
        </a:p>
      </dgm:t>
    </dgm:pt>
    <dgm:pt modelId="{D1A99E33-1568-487C-BD2D-8B41A02F971B}" type="sibTrans" cxnId="{6A934565-2BC6-4E67-8A7E-C676718C5F9E}">
      <dgm:prSet/>
      <dgm:spPr/>
      <dgm:t>
        <a:bodyPr/>
        <a:lstStyle/>
        <a:p>
          <a:endParaRPr lang="en-US"/>
        </a:p>
      </dgm:t>
    </dgm:pt>
    <dgm:pt modelId="{C395C160-2D31-4D24-9508-7E956F35E3D8}">
      <dgm:prSet/>
      <dgm:spPr/>
      <dgm:t>
        <a:bodyPr/>
        <a:lstStyle/>
        <a:p>
          <a:r>
            <a:rPr lang="en-US" dirty="0" smtClean="0"/>
            <a:t>Security protocol</a:t>
          </a:r>
          <a:endParaRPr lang="en-US" dirty="0"/>
        </a:p>
      </dgm:t>
    </dgm:pt>
    <dgm:pt modelId="{0959C0B9-BFA8-40F0-8271-AD358321776D}" type="parTrans" cxnId="{7F15D331-C36A-43BC-B316-A7745EA429C7}">
      <dgm:prSet/>
      <dgm:spPr/>
      <dgm:t>
        <a:bodyPr/>
        <a:lstStyle/>
        <a:p>
          <a:endParaRPr lang="en-US"/>
        </a:p>
      </dgm:t>
    </dgm:pt>
    <dgm:pt modelId="{ED3A716C-13B7-4B5F-862E-F83C33685F07}" type="sibTrans" cxnId="{7F15D331-C36A-43BC-B316-A7745EA429C7}">
      <dgm:prSet/>
      <dgm:spPr/>
      <dgm:t>
        <a:bodyPr/>
        <a:lstStyle/>
        <a:p>
          <a:endParaRPr lang="en-US"/>
        </a:p>
      </dgm:t>
    </dgm:pt>
    <dgm:pt modelId="{B8364811-B618-4AB0-A871-36510E02AC82}" type="pres">
      <dgm:prSet presAssocID="{F0C73AE1-0FB5-48BA-8F25-2814112C98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6876C4-256C-4D24-AE3D-DD69673EB52D}" type="pres">
      <dgm:prSet presAssocID="{35FAD74C-2981-4A14-8A59-2086DC8AD3AF}" presName="linNode" presStyleCnt="0"/>
      <dgm:spPr/>
    </dgm:pt>
    <dgm:pt modelId="{32BCA4CC-8844-4A53-9E82-D9118F7513E0}" type="pres">
      <dgm:prSet presAssocID="{35FAD74C-2981-4A14-8A59-2086DC8AD3A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A99DA-84D8-4FD7-9254-6360A18E9C8D}" type="pres">
      <dgm:prSet presAssocID="{35FAD74C-2981-4A14-8A59-2086DC8AD3A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63A5A-DBBA-47F7-83CC-DC3D60608954}" type="pres">
      <dgm:prSet presAssocID="{E68610D8-052C-40A2-AF7C-A5B3821476DC}" presName="sp" presStyleCnt="0"/>
      <dgm:spPr/>
    </dgm:pt>
    <dgm:pt modelId="{EC2D2860-7B68-4048-A1CD-0BA3F72A89E2}" type="pres">
      <dgm:prSet presAssocID="{7B1FB21C-EAEA-4F63-8FAD-50D364D06485}" presName="linNode" presStyleCnt="0"/>
      <dgm:spPr/>
    </dgm:pt>
    <dgm:pt modelId="{68FE043F-3597-4654-87EE-6107F8C7FA2D}" type="pres">
      <dgm:prSet presAssocID="{7B1FB21C-EAEA-4F63-8FAD-50D364D0648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C539D-0A89-4D10-A1A5-FE978E72EF6F}" type="pres">
      <dgm:prSet presAssocID="{7B1FB21C-EAEA-4F63-8FAD-50D364D0648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4DC36-9B16-4614-802B-7EE5B0AEB799}" type="pres">
      <dgm:prSet presAssocID="{7B921381-2BC0-4457-A16A-285ADCF6155B}" presName="sp" presStyleCnt="0"/>
      <dgm:spPr/>
    </dgm:pt>
    <dgm:pt modelId="{56BA940E-5775-4A84-8B71-6F2B519E8CBE}" type="pres">
      <dgm:prSet presAssocID="{7B777CCF-C962-4088-85D6-1BCDAB39E9C7}" presName="linNode" presStyleCnt="0"/>
      <dgm:spPr/>
    </dgm:pt>
    <dgm:pt modelId="{433784A6-04F5-4F39-B824-10CFE0F3D4FC}" type="pres">
      <dgm:prSet presAssocID="{7B777CCF-C962-4088-85D6-1BCDAB39E9C7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8A52E-45DF-4277-AC6C-B4EA4AD1354A}" type="pres">
      <dgm:prSet presAssocID="{7B777CCF-C962-4088-85D6-1BCDAB39E9C7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E5940-37EE-4E23-B7CE-F915C13A958A}" type="pres">
      <dgm:prSet presAssocID="{03BB5861-164C-4517-BF45-0A8BDC2BEBA7}" presName="sp" presStyleCnt="0"/>
      <dgm:spPr/>
    </dgm:pt>
    <dgm:pt modelId="{EF470860-B55F-4E25-BA28-054F124E89BA}" type="pres">
      <dgm:prSet presAssocID="{505D5F84-EE5B-4561-B5CA-205303237B1E}" presName="linNode" presStyleCnt="0"/>
      <dgm:spPr/>
    </dgm:pt>
    <dgm:pt modelId="{F2ACCF8D-CBB2-4FC1-8579-4FA67804E99E}" type="pres">
      <dgm:prSet presAssocID="{505D5F84-EE5B-4561-B5CA-205303237B1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C056B-267A-41D5-9626-B9AD7F8EC496}" type="pres">
      <dgm:prSet presAssocID="{505D5F84-EE5B-4561-B5CA-205303237B1E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53D29D-5E11-477D-ADA6-BFB897303825}" type="presOf" srcId="{FE9D41AE-C032-483C-89F1-AFD789E331C0}" destId="{6ADC539D-0A89-4D10-A1A5-FE978E72EF6F}" srcOrd="0" destOrd="0" presId="urn:microsoft.com/office/officeart/2005/8/layout/vList5"/>
    <dgm:cxn modelId="{B37B7FFA-29D8-457C-8B8B-E6B24FEE28B8}" srcId="{35FAD74C-2981-4A14-8A59-2086DC8AD3AF}" destId="{53AB9B98-24ED-4E24-810F-CD587BA7CFB2}" srcOrd="0" destOrd="0" parTransId="{32FDA165-3C0F-429E-9E77-0CD45BF14C18}" sibTransId="{341B88EC-C811-427C-B5BE-D9A509251D3F}"/>
    <dgm:cxn modelId="{3E20240E-F6F8-45F3-87A6-A5A31D6123A1}" srcId="{7B777CCF-C962-4088-85D6-1BCDAB39E9C7}" destId="{C633A748-7F4E-4C51-AD44-F8F95FE39DD9}" srcOrd="0" destOrd="0" parTransId="{5AFA24AF-AF74-4778-B19F-2DA7DD8CD501}" sibTransId="{28C3E6CC-9866-4A51-B9B1-F698A7573DB4}"/>
    <dgm:cxn modelId="{6A934565-2BC6-4E67-8A7E-C676718C5F9E}" srcId="{F0C73AE1-0FB5-48BA-8F25-2814112C989D}" destId="{505D5F84-EE5B-4561-B5CA-205303237B1E}" srcOrd="3" destOrd="0" parTransId="{04F62C8D-1BCC-496C-A844-4CCF0774EA37}" sibTransId="{D1A99E33-1568-487C-BD2D-8B41A02F971B}"/>
    <dgm:cxn modelId="{958B19B2-325C-41A6-8F4F-2E52D987E1D5}" srcId="{7B1FB21C-EAEA-4F63-8FAD-50D364D06485}" destId="{FE9D41AE-C032-483C-89F1-AFD789E331C0}" srcOrd="0" destOrd="0" parTransId="{037E4B45-DB5A-475E-99EC-9729A61E0168}" sibTransId="{85EC1C36-033C-47B8-8733-2C02125D69F3}"/>
    <dgm:cxn modelId="{A8C9C756-B64D-4836-AC22-BCBD6F080DC5}" type="presOf" srcId="{53AB9B98-24ED-4E24-810F-CD587BA7CFB2}" destId="{B54A99DA-84D8-4FD7-9254-6360A18E9C8D}" srcOrd="0" destOrd="0" presId="urn:microsoft.com/office/officeart/2005/8/layout/vList5"/>
    <dgm:cxn modelId="{8ABDA9DE-1D7D-4E20-87CF-9E8DB2F01844}" srcId="{F0C73AE1-0FB5-48BA-8F25-2814112C989D}" destId="{7B1FB21C-EAEA-4F63-8FAD-50D364D06485}" srcOrd="1" destOrd="0" parTransId="{9DB81B66-C7B2-4A31-8DAB-BD4D003108DE}" sibTransId="{7B921381-2BC0-4457-A16A-285ADCF6155B}"/>
    <dgm:cxn modelId="{292871EB-DA92-470C-8E15-6B30382F10E1}" srcId="{F0C73AE1-0FB5-48BA-8F25-2814112C989D}" destId="{35FAD74C-2981-4A14-8A59-2086DC8AD3AF}" srcOrd="0" destOrd="0" parTransId="{FCB852B1-CA47-4A3A-8079-0B97788EB617}" sibTransId="{E68610D8-052C-40A2-AF7C-A5B3821476DC}"/>
    <dgm:cxn modelId="{7AB59300-6C5A-480D-9432-96404B91457B}" type="presOf" srcId="{505D5F84-EE5B-4561-B5CA-205303237B1E}" destId="{F2ACCF8D-CBB2-4FC1-8579-4FA67804E99E}" srcOrd="0" destOrd="0" presId="urn:microsoft.com/office/officeart/2005/8/layout/vList5"/>
    <dgm:cxn modelId="{1586FC6F-4034-4A30-B8FC-0B359B2AB288}" type="presOf" srcId="{F0C73AE1-0FB5-48BA-8F25-2814112C989D}" destId="{B8364811-B618-4AB0-A871-36510E02AC82}" srcOrd="0" destOrd="0" presId="urn:microsoft.com/office/officeart/2005/8/layout/vList5"/>
    <dgm:cxn modelId="{3AC2C463-BAEF-40E0-A49E-9D589519888F}" srcId="{F0C73AE1-0FB5-48BA-8F25-2814112C989D}" destId="{7B777CCF-C962-4088-85D6-1BCDAB39E9C7}" srcOrd="2" destOrd="0" parTransId="{B7CB5671-FE24-44A2-A909-567851CDDCCF}" sibTransId="{03BB5861-164C-4517-BF45-0A8BDC2BEBA7}"/>
    <dgm:cxn modelId="{EFE680C5-9CAD-49FE-9DB0-3036168DBBC2}" type="presOf" srcId="{C395C160-2D31-4D24-9508-7E956F35E3D8}" destId="{145C056B-267A-41D5-9626-B9AD7F8EC496}" srcOrd="0" destOrd="0" presId="urn:microsoft.com/office/officeart/2005/8/layout/vList5"/>
    <dgm:cxn modelId="{5AA6DC86-2F42-4159-A4CE-D630DDD7CBE3}" type="presOf" srcId="{C633A748-7F4E-4C51-AD44-F8F95FE39DD9}" destId="{6408A52E-45DF-4277-AC6C-B4EA4AD1354A}" srcOrd="0" destOrd="0" presId="urn:microsoft.com/office/officeart/2005/8/layout/vList5"/>
    <dgm:cxn modelId="{7F15D331-C36A-43BC-B316-A7745EA429C7}" srcId="{505D5F84-EE5B-4561-B5CA-205303237B1E}" destId="{C395C160-2D31-4D24-9508-7E956F35E3D8}" srcOrd="0" destOrd="0" parTransId="{0959C0B9-BFA8-40F0-8271-AD358321776D}" sibTransId="{ED3A716C-13B7-4B5F-862E-F83C33685F07}"/>
    <dgm:cxn modelId="{AE7B735C-FDAF-4B96-95CE-E9C04EE87B07}" type="presOf" srcId="{7B1FB21C-EAEA-4F63-8FAD-50D364D06485}" destId="{68FE043F-3597-4654-87EE-6107F8C7FA2D}" srcOrd="0" destOrd="0" presId="urn:microsoft.com/office/officeart/2005/8/layout/vList5"/>
    <dgm:cxn modelId="{72E79DA9-C7F1-4FE9-AD78-1E8F06E93551}" type="presOf" srcId="{35FAD74C-2981-4A14-8A59-2086DC8AD3AF}" destId="{32BCA4CC-8844-4A53-9E82-D9118F7513E0}" srcOrd="0" destOrd="0" presId="urn:microsoft.com/office/officeart/2005/8/layout/vList5"/>
    <dgm:cxn modelId="{AA8EDEC9-35D3-453B-A9A3-EF45A2091053}" type="presOf" srcId="{7B777CCF-C962-4088-85D6-1BCDAB39E9C7}" destId="{433784A6-04F5-4F39-B824-10CFE0F3D4FC}" srcOrd="0" destOrd="0" presId="urn:microsoft.com/office/officeart/2005/8/layout/vList5"/>
    <dgm:cxn modelId="{A9072C35-561B-447A-AE0A-4A3127C15A34}" type="presParOf" srcId="{B8364811-B618-4AB0-A871-36510E02AC82}" destId="{5C6876C4-256C-4D24-AE3D-DD69673EB52D}" srcOrd="0" destOrd="0" presId="urn:microsoft.com/office/officeart/2005/8/layout/vList5"/>
    <dgm:cxn modelId="{8A996D2B-7A92-4A94-BFA3-AB6A7C7576E2}" type="presParOf" srcId="{5C6876C4-256C-4D24-AE3D-DD69673EB52D}" destId="{32BCA4CC-8844-4A53-9E82-D9118F7513E0}" srcOrd="0" destOrd="0" presId="urn:microsoft.com/office/officeart/2005/8/layout/vList5"/>
    <dgm:cxn modelId="{E314064A-890B-48C1-95AB-CD9AA52E1297}" type="presParOf" srcId="{5C6876C4-256C-4D24-AE3D-DD69673EB52D}" destId="{B54A99DA-84D8-4FD7-9254-6360A18E9C8D}" srcOrd="1" destOrd="0" presId="urn:microsoft.com/office/officeart/2005/8/layout/vList5"/>
    <dgm:cxn modelId="{4E37028F-5FCC-4B1F-8E98-7421CC601012}" type="presParOf" srcId="{B8364811-B618-4AB0-A871-36510E02AC82}" destId="{8AD63A5A-DBBA-47F7-83CC-DC3D60608954}" srcOrd="1" destOrd="0" presId="urn:microsoft.com/office/officeart/2005/8/layout/vList5"/>
    <dgm:cxn modelId="{466220ED-1504-487A-AED7-0D12787C9C08}" type="presParOf" srcId="{B8364811-B618-4AB0-A871-36510E02AC82}" destId="{EC2D2860-7B68-4048-A1CD-0BA3F72A89E2}" srcOrd="2" destOrd="0" presId="urn:microsoft.com/office/officeart/2005/8/layout/vList5"/>
    <dgm:cxn modelId="{12FBB613-FC0D-47FE-96D1-F28414BA8135}" type="presParOf" srcId="{EC2D2860-7B68-4048-A1CD-0BA3F72A89E2}" destId="{68FE043F-3597-4654-87EE-6107F8C7FA2D}" srcOrd="0" destOrd="0" presId="urn:microsoft.com/office/officeart/2005/8/layout/vList5"/>
    <dgm:cxn modelId="{7A4C3EA6-7E5B-4283-86BC-56AFB23F2FE2}" type="presParOf" srcId="{EC2D2860-7B68-4048-A1CD-0BA3F72A89E2}" destId="{6ADC539D-0A89-4D10-A1A5-FE978E72EF6F}" srcOrd="1" destOrd="0" presId="urn:microsoft.com/office/officeart/2005/8/layout/vList5"/>
    <dgm:cxn modelId="{D4F4491D-104B-452E-A674-E33DC64922EE}" type="presParOf" srcId="{B8364811-B618-4AB0-A871-36510E02AC82}" destId="{D684DC36-9B16-4614-802B-7EE5B0AEB799}" srcOrd="3" destOrd="0" presId="urn:microsoft.com/office/officeart/2005/8/layout/vList5"/>
    <dgm:cxn modelId="{9797A5E6-13EB-4972-B36E-7A3007A519D3}" type="presParOf" srcId="{B8364811-B618-4AB0-A871-36510E02AC82}" destId="{56BA940E-5775-4A84-8B71-6F2B519E8CBE}" srcOrd="4" destOrd="0" presId="urn:microsoft.com/office/officeart/2005/8/layout/vList5"/>
    <dgm:cxn modelId="{A8F293FE-2FC3-467D-988E-7128834FC3BC}" type="presParOf" srcId="{56BA940E-5775-4A84-8B71-6F2B519E8CBE}" destId="{433784A6-04F5-4F39-B824-10CFE0F3D4FC}" srcOrd="0" destOrd="0" presId="urn:microsoft.com/office/officeart/2005/8/layout/vList5"/>
    <dgm:cxn modelId="{9DD6E78E-1D76-4BBD-827E-B72D377F651C}" type="presParOf" srcId="{56BA940E-5775-4A84-8B71-6F2B519E8CBE}" destId="{6408A52E-45DF-4277-AC6C-B4EA4AD1354A}" srcOrd="1" destOrd="0" presId="urn:microsoft.com/office/officeart/2005/8/layout/vList5"/>
    <dgm:cxn modelId="{4828046E-FD07-4407-A7A9-6C75E8D6358F}" type="presParOf" srcId="{B8364811-B618-4AB0-A871-36510E02AC82}" destId="{137E5940-37EE-4E23-B7CE-F915C13A958A}" srcOrd="5" destOrd="0" presId="urn:microsoft.com/office/officeart/2005/8/layout/vList5"/>
    <dgm:cxn modelId="{E769D3E9-7D7C-4124-A177-B142F2074403}" type="presParOf" srcId="{B8364811-B618-4AB0-A871-36510E02AC82}" destId="{EF470860-B55F-4E25-BA28-054F124E89BA}" srcOrd="6" destOrd="0" presId="urn:microsoft.com/office/officeart/2005/8/layout/vList5"/>
    <dgm:cxn modelId="{534EB5E2-F8DE-46BD-90DB-4BCC20728D88}" type="presParOf" srcId="{EF470860-B55F-4E25-BA28-054F124E89BA}" destId="{F2ACCF8D-CBB2-4FC1-8579-4FA67804E99E}" srcOrd="0" destOrd="0" presId="urn:microsoft.com/office/officeart/2005/8/layout/vList5"/>
    <dgm:cxn modelId="{C505248B-63F3-442D-98CB-262D97520A47}" type="presParOf" srcId="{EF470860-B55F-4E25-BA28-054F124E89BA}" destId="{145C056B-267A-41D5-9626-B9AD7F8EC4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953B71F-C0E4-453F-8E9A-60A02B2B9A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2522AE-0F75-4634-B962-0FBC9BDCC4BB}">
      <dgm:prSet phldrT="[Text]"/>
      <dgm:spPr/>
      <dgm:t>
        <a:bodyPr/>
        <a:lstStyle/>
        <a:p>
          <a:r>
            <a:rPr lang="en-US" dirty="0" smtClean="0"/>
            <a:t>Quality of Service</a:t>
          </a:r>
          <a:endParaRPr lang="en-US" dirty="0"/>
        </a:p>
      </dgm:t>
    </dgm:pt>
    <dgm:pt modelId="{F7D5AC2B-AC6F-4FB6-9A97-E2DE4F70F86F}" type="parTrans" cxnId="{A72BFC05-7653-450B-A6E8-7186CABA7508}">
      <dgm:prSet/>
      <dgm:spPr/>
      <dgm:t>
        <a:bodyPr/>
        <a:lstStyle/>
        <a:p>
          <a:endParaRPr lang="en-US"/>
        </a:p>
      </dgm:t>
    </dgm:pt>
    <dgm:pt modelId="{C8D43ECF-E40C-4B24-8061-A6D62242DED7}" type="sibTrans" cxnId="{A72BFC05-7653-450B-A6E8-7186CABA7508}">
      <dgm:prSet/>
      <dgm:spPr/>
      <dgm:t>
        <a:bodyPr/>
        <a:lstStyle/>
        <a:p>
          <a:endParaRPr lang="en-US"/>
        </a:p>
      </dgm:t>
    </dgm:pt>
    <dgm:pt modelId="{353F2BAD-A5AE-4B0A-AD63-476B6C7AB76D}">
      <dgm:prSet phldrT="[Text]"/>
      <dgm:spPr/>
      <dgm:t>
        <a:bodyPr/>
        <a:lstStyle/>
        <a:p>
          <a:r>
            <a:rPr lang="en-US" dirty="0" smtClean="0"/>
            <a:t>Jitter</a:t>
          </a:r>
          <a:endParaRPr lang="en-US" dirty="0"/>
        </a:p>
      </dgm:t>
    </dgm:pt>
    <dgm:pt modelId="{4697DCA6-B25D-474C-A9ED-ED4C2F1DF9D2}" type="parTrans" cxnId="{B1E9750A-7229-4760-A7C2-E477CE04EF47}">
      <dgm:prSet/>
      <dgm:spPr/>
      <dgm:t>
        <a:bodyPr/>
        <a:lstStyle/>
        <a:p>
          <a:endParaRPr lang="en-US"/>
        </a:p>
      </dgm:t>
    </dgm:pt>
    <dgm:pt modelId="{7C82CE25-9CB1-4040-9677-F5FF97AAB214}" type="sibTrans" cxnId="{B1E9750A-7229-4760-A7C2-E477CE04EF47}">
      <dgm:prSet/>
      <dgm:spPr/>
      <dgm:t>
        <a:bodyPr/>
        <a:lstStyle/>
        <a:p>
          <a:endParaRPr lang="en-US"/>
        </a:p>
      </dgm:t>
    </dgm:pt>
    <dgm:pt modelId="{7DA6DEB7-8290-4351-8C6F-C2DECE6D5D35}">
      <dgm:prSet phldrT="[Text]"/>
      <dgm:spPr/>
      <dgm:t>
        <a:bodyPr/>
        <a:lstStyle/>
        <a:p>
          <a:r>
            <a:rPr lang="en-US" dirty="0" smtClean="0"/>
            <a:t>Time sensitivity</a:t>
          </a:r>
          <a:endParaRPr lang="en-US" dirty="0"/>
        </a:p>
      </dgm:t>
    </dgm:pt>
    <dgm:pt modelId="{C9FCD164-A8B7-45EA-A909-BB26F611D90D}" type="parTrans" cxnId="{46F5FDCB-CB61-4BA6-9D99-C519A534412D}">
      <dgm:prSet/>
      <dgm:spPr/>
      <dgm:t>
        <a:bodyPr/>
        <a:lstStyle/>
        <a:p>
          <a:endParaRPr lang="en-US"/>
        </a:p>
      </dgm:t>
    </dgm:pt>
    <dgm:pt modelId="{511336DC-25EA-4751-858D-FBE9BE890B56}" type="sibTrans" cxnId="{46F5FDCB-CB61-4BA6-9D99-C519A534412D}">
      <dgm:prSet/>
      <dgm:spPr/>
      <dgm:t>
        <a:bodyPr/>
        <a:lstStyle/>
        <a:p>
          <a:endParaRPr lang="en-US"/>
        </a:p>
      </dgm:t>
    </dgm:pt>
    <dgm:pt modelId="{8F397FC5-4BA8-4DE5-9CD3-CE9ED3CD3732}" type="pres">
      <dgm:prSet presAssocID="{D953B71F-C0E4-453F-8E9A-60A02B2B9A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D691CF-8289-4523-AC09-7EA7C97DE1DB}" type="pres">
      <dgm:prSet presAssocID="{342522AE-0F75-4634-B962-0FBC9BDCC4BB}" presName="parentLin" presStyleCnt="0"/>
      <dgm:spPr/>
    </dgm:pt>
    <dgm:pt modelId="{9CDE45FA-830A-4691-8C97-4AD2BF213C01}" type="pres">
      <dgm:prSet presAssocID="{342522AE-0F75-4634-B962-0FBC9BDCC4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7C8D5F6-0B97-497E-918E-D04D697307C6}" type="pres">
      <dgm:prSet presAssocID="{342522AE-0F75-4634-B962-0FBC9BDCC4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7284D-2AE4-4CCF-8312-B8307C96F5A7}" type="pres">
      <dgm:prSet presAssocID="{342522AE-0F75-4634-B962-0FBC9BDCC4BB}" presName="negativeSpace" presStyleCnt="0"/>
      <dgm:spPr/>
    </dgm:pt>
    <dgm:pt modelId="{F1602AA4-F87C-486E-9B97-C08A5F75D2F9}" type="pres">
      <dgm:prSet presAssocID="{342522AE-0F75-4634-B962-0FBC9BDCC4BB}" presName="childText" presStyleLbl="conFgAcc1" presStyleIdx="0" presStyleCnt="3">
        <dgm:presLayoutVars>
          <dgm:bulletEnabled val="1"/>
        </dgm:presLayoutVars>
      </dgm:prSet>
      <dgm:spPr/>
    </dgm:pt>
    <dgm:pt modelId="{D0278862-B58C-40E3-A42A-E99243C7C0CA}" type="pres">
      <dgm:prSet presAssocID="{C8D43ECF-E40C-4B24-8061-A6D62242DED7}" presName="spaceBetweenRectangles" presStyleCnt="0"/>
      <dgm:spPr/>
    </dgm:pt>
    <dgm:pt modelId="{3F026223-8773-4A12-A1CA-751144D0BD89}" type="pres">
      <dgm:prSet presAssocID="{353F2BAD-A5AE-4B0A-AD63-476B6C7AB76D}" presName="parentLin" presStyleCnt="0"/>
      <dgm:spPr/>
    </dgm:pt>
    <dgm:pt modelId="{A10FF9D0-194A-4AD2-B611-2C31B3C0007C}" type="pres">
      <dgm:prSet presAssocID="{353F2BAD-A5AE-4B0A-AD63-476B6C7AB76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FBCAB26-30E8-40BA-B128-7847A2A1840D}" type="pres">
      <dgm:prSet presAssocID="{353F2BAD-A5AE-4B0A-AD63-476B6C7AB76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977A9-9301-4070-8790-CAEC98A6020D}" type="pres">
      <dgm:prSet presAssocID="{353F2BAD-A5AE-4B0A-AD63-476B6C7AB76D}" presName="negativeSpace" presStyleCnt="0"/>
      <dgm:spPr/>
    </dgm:pt>
    <dgm:pt modelId="{EDC87546-EBA5-494C-BB63-33A2731DF8F9}" type="pres">
      <dgm:prSet presAssocID="{353F2BAD-A5AE-4B0A-AD63-476B6C7AB76D}" presName="childText" presStyleLbl="conFgAcc1" presStyleIdx="1" presStyleCnt="3">
        <dgm:presLayoutVars>
          <dgm:bulletEnabled val="1"/>
        </dgm:presLayoutVars>
      </dgm:prSet>
      <dgm:spPr/>
    </dgm:pt>
    <dgm:pt modelId="{54792CEA-DF96-4CE6-B54C-1587B6840601}" type="pres">
      <dgm:prSet presAssocID="{7C82CE25-9CB1-4040-9677-F5FF97AAB214}" presName="spaceBetweenRectangles" presStyleCnt="0"/>
      <dgm:spPr/>
    </dgm:pt>
    <dgm:pt modelId="{393DB0D1-2EF3-4F5C-B918-B76E53D9AE04}" type="pres">
      <dgm:prSet presAssocID="{7DA6DEB7-8290-4351-8C6F-C2DECE6D5D35}" presName="parentLin" presStyleCnt="0"/>
      <dgm:spPr/>
    </dgm:pt>
    <dgm:pt modelId="{1E644957-FFBB-4D4B-AFFB-D8AD74637124}" type="pres">
      <dgm:prSet presAssocID="{7DA6DEB7-8290-4351-8C6F-C2DECE6D5D3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22F7618-4E2E-47BF-9B51-77D19BD1265C}" type="pres">
      <dgm:prSet presAssocID="{7DA6DEB7-8290-4351-8C6F-C2DECE6D5D3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9B2C2-CD00-4B40-890B-90FF0E8D7CF6}" type="pres">
      <dgm:prSet presAssocID="{7DA6DEB7-8290-4351-8C6F-C2DECE6D5D35}" presName="negativeSpace" presStyleCnt="0"/>
      <dgm:spPr/>
    </dgm:pt>
    <dgm:pt modelId="{55B1788F-562E-4324-BF99-5D26C77BE968}" type="pres">
      <dgm:prSet presAssocID="{7DA6DEB7-8290-4351-8C6F-C2DECE6D5D3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92E878-C3C5-4F13-8DC3-BA409E597BB2}" type="presOf" srcId="{D953B71F-C0E4-453F-8E9A-60A02B2B9A20}" destId="{8F397FC5-4BA8-4DE5-9CD3-CE9ED3CD3732}" srcOrd="0" destOrd="0" presId="urn:microsoft.com/office/officeart/2005/8/layout/list1"/>
    <dgm:cxn modelId="{EC1AFBE3-AAEC-4510-B3E8-B064E1A8ACF3}" type="presOf" srcId="{342522AE-0F75-4634-B962-0FBC9BDCC4BB}" destId="{9CDE45FA-830A-4691-8C97-4AD2BF213C01}" srcOrd="0" destOrd="0" presId="urn:microsoft.com/office/officeart/2005/8/layout/list1"/>
    <dgm:cxn modelId="{1BE36B85-4B04-43DD-A569-F6BABA9F3C3C}" type="presOf" srcId="{342522AE-0F75-4634-B962-0FBC9BDCC4BB}" destId="{A7C8D5F6-0B97-497E-918E-D04D697307C6}" srcOrd="1" destOrd="0" presId="urn:microsoft.com/office/officeart/2005/8/layout/list1"/>
    <dgm:cxn modelId="{F1F5A01F-DEE3-4492-A858-A2789798A0FC}" type="presOf" srcId="{353F2BAD-A5AE-4B0A-AD63-476B6C7AB76D}" destId="{A10FF9D0-194A-4AD2-B611-2C31B3C0007C}" srcOrd="0" destOrd="0" presId="urn:microsoft.com/office/officeart/2005/8/layout/list1"/>
    <dgm:cxn modelId="{7E411BA8-3B4B-4569-9F32-02B7A3147413}" type="presOf" srcId="{7DA6DEB7-8290-4351-8C6F-C2DECE6D5D35}" destId="{1E644957-FFBB-4D4B-AFFB-D8AD74637124}" srcOrd="0" destOrd="0" presId="urn:microsoft.com/office/officeart/2005/8/layout/list1"/>
    <dgm:cxn modelId="{A72BFC05-7653-450B-A6E8-7186CABA7508}" srcId="{D953B71F-C0E4-453F-8E9A-60A02B2B9A20}" destId="{342522AE-0F75-4634-B962-0FBC9BDCC4BB}" srcOrd="0" destOrd="0" parTransId="{F7D5AC2B-AC6F-4FB6-9A97-E2DE4F70F86F}" sibTransId="{C8D43ECF-E40C-4B24-8061-A6D62242DED7}"/>
    <dgm:cxn modelId="{B1E9750A-7229-4760-A7C2-E477CE04EF47}" srcId="{D953B71F-C0E4-453F-8E9A-60A02B2B9A20}" destId="{353F2BAD-A5AE-4B0A-AD63-476B6C7AB76D}" srcOrd="1" destOrd="0" parTransId="{4697DCA6-B25D-474C-A9ED-ED4C2F1DF9D2}" sibTransId="{7C82CE25-9CB1-4040-9677-F5FF97AAB214}"/>
    <dgm:cxn modelId="{4B165C1F-8AEA-46E4-916B-73DE573B4264}" type="presOf" srcId="{353F2BAD-A5AE-4B0A-AD63-476B6C7AB76D}" destId="{FFBCAB26-30E8-40BA-B128-7847A2A1840D}" srcOrd="1" destOrd="0" presId="urn:microsoft.com/office/officeart/2005/8/layout/list1"/>
    <dgm:cxn modelId="{866F4A9B-7A0B-480C-A90D-FB99F667624B}" type="presOf" srcId="{7DA6DEB7-8290-4351-8C6F-C2DECE6D5D35}" destId="{622F7618-4E2E-47BF-9B51-77D19BD1265C}" srcOrd="1" destOrd="0" presId="urn:microsoft.com/office/officeart/2005/8/layout/list1"/>
    <dgm:cxn modelId="{46F5FDCB-CB61-4BA6-9D99-C519A534412D}" srcId="{D953B71F-C0E4-453F-8E9A-60A02B2B9A20}" destId="{7DA6DEB7-8290-4351-8C6F-C2DECE6D5D35}" srcOrd="2" destOrd="0" parTransId="{C9FCD164-A8B7-45EA-A909-BB26F611D90D}" sibTransId="{511336DC-25EA-4751-858D-FBE9BE890B56}"/>
    <dgm:cxn modelId="{F7051D1C-F07B-45AA-A25A-ABA361F299B3}" type="presParOf" srcId="{8F397FC5-4BA8-4DE5-9CD3-CE9ED3CD3732}" destId="{9DD691CF-8289-4523-AC09-7EA7C97DE1DB}" srcOrd="0" destOrd="0" presId="urn:microsoft.com/office/officeart/2005/8/layout/list1"/>
    <dgm:cxn modelId="{C9012343-F25C-4F50-BD29-AD24A2F7E8B2}" type="presParOf" srcId="{9DD691CF-8289-4523-AC09-7EA7C97DE1DB}" destId="{9CDE45FA-830A-4691-8C97-4AD2BF213C01}" srcOrd="0" destOrd="0" presId="urn:microsoft.com/office/officeart/2005/8/layout/list1"/>
    <dgm:cxn modelId="{48D52B93-3695-454E-86A5-1C0CFFBFD534}" type="presParOf" srcId="{9DD691CF-8289-4523-AC09-7EA7C97DE1DB}" destId="{A7C8D5F6-0B97-497E-918E-D04D697307C6}" srcOrd="1" destOrd="0" presId="urn:microsoft.com/office/officeart/2005/8/layout/list1"/>
    <dgm:cxn modelId="{0482DF92-3439-48DE-9ABB-D6F8BBBE9328}" type="presParOf" srcId="{8F397FC5-4BA8-4DE5-9CD3-CE9ED3CD3732}" destId="{6DA7284D-2AE4-4CCF-8312-B8307C96F5A7}" srcOrd="1" destOrd="0" presId="urn:microsoft.com/office/officeart/2005/8/layout/list1"/>
    <dgm:cxn modelId="{D9E5B8BD-1110-4C83-B0D1-0D24A6591DCC}" type="presParOf" srcId="{8F397FC5-4BA8-4DE5-9CD3-CE9ED3CD3732}" destId="{F1602AA4-F87C-486E-9B97-C08A5F75D2F9}" srcOrd="2" destOrd="0" presId="urn:microsoft.com/office/officeart/2005/8/layout/list1"/>
    <dgm:cxn modelId="{503CDD29-574E-46B7-A8C9-0F7D288A3453}" type="presParOf" srcId="{8F397FC5-4BA8-4DE5-9CD3-CE9ED3CD3732}" destId="{D0278862-B58C-40E3-A42A-E99243C7C0CA}" srcOrd="3" destOrd="0" presId="urn:microsoft.com/office/officeart/2005/8/layout/list1"/>
    <dgm:cxn modelId="{A57DCE48-3ACC-4AE2-BB85-E175D142A1B1}" type="presParOf" srcId="{8F397FC5-4BA8-4DE5-9CD3-CE9ED3CD3732}" destId="{3F026223-8773-4A12-A1CA-751144D0BD89}" srcOrd="4" destOrd="0" presId="urn:microsoft.com/office/officeart/2005/8/layout/list1"/>
    <dgm:cxn modelId="{22D73C04-2E16-4076-8523-880B3640239C}" type="presParOf" srcId="{3F026223-8773-4A12-A1CA-751144D0BD89}" destId="{A10FF9D0-194A-4AD2-B611-2C31B3C0007C}" srcOrd="0" destOrd="0" presId="urn:microsoft.com/office/officeart/2005/8/layout/list1"/>
    <dgm:cxn modelId="{38D18E7E-8FCD-4780-BC27-8DBE8D9038D5}" type="presParOf" srcId="{3F026223-8773-4A12-A1CA-751144D0BD89}" destId="{FFBCAB26-30E8-40BA-B128-7847A2A1840D}" srcOrd="1" destOrd="0" presId="urn:microsoft.com/office/officeart/2005/8/layout/list1"/>
    <dgm:cxn modelId="{4A9F9C5D-B886-4B08-80A3-C182C7249057}" type="presParOf" srcId="{8F397FC5-4BA8-4DE5-9CD3-CE9ED3CD3732}" destId="{282977A9-9301-4070-8790-CAEC98A6020D}" srcOrd="5" destOrd="0" presId="urn:microsoft.com/office/officeart/2005/8/layout/list1"/>
    <dgm:cxn modelId="{AE6DD01E-E94A-476A-9BC0-EDFBB8AEE28F}" type="presParOf" srcId="{8F397FC5-4BA8-4DE5-9CD3-CE9ED3CD3732}" destId="{EDC87546-EBA5-494C-BB63-33A2731DF8F9}" srcOrd="6" destOrd="0" presId="urn:microsoft.com/office/officeart/2005/8/layout/list1"/>
    <dgm:cxn modelId="{F64B54FE-4780-416B-97AF-76F7FD957811}" type="presParOf" srcId="{8F397FC5-4BA8-4DE5-9CD3-CE9ED3CD3732}" destId="{54792CEA-DF96-4CE6-B54C-1587B6840601}" srcOrd="7" destOrd="0" presId="urn:microsoft.com/office/officeart/2005/8/layout/list1"/>
    <dgm:cxn modelId="{5B713383-65C1-4C69-A9EF-10D6E282529A}" type="presParOf" srcId="{8F397FC5-4BA8-4DE5-9CD3-CE9ED3CD3732}" destId="{393DB0D1-2EF3-4F5C-B918-B76E53D9AE04}" srcOrd="8" destOrd="0" presId="urn:microsoft.com/office/officeart/2005/8/layout/list1"/>
    <dgm:cxn modelId="{8F044F4E-7C58-4E54-A088-C76ACE8CCA5F}" type="presParOf" srcId="{393DB0D1-2EF3-4F5C-B918-B76E53D9AE04}" destId="{1E644957-FFBB-4D4B-AFFB-D8AD74637124}" srcOrd="0" destOrd="0" presId="urn:microsoft.com/office/officeart/2005/8/layout/list1"/>
    <dgm:cxn modelId="{7FC87003-AE4E-4D8D-AC23-A766D2723AAB}" type="presParOf" srcId="{393DB0D1-2EF3-4F5C-B918-B76E53D9AE04}" destId="{622F7618-4E2E-47BF-9B51-77D19BD1265C}" srcOrd="1" destOrd="0" presId="urn:microsoft.com/office/officeart/2005/8/layout/list1"/>
    <dgm:cxn modelId="{B986E542-A76B-41B3-B708-91FFDCCBBC4B}" type="presParOf" srcId="{8F397FC5-4BA8-4DE5-9CD3-CE9ED3CD3732}" destId="{ED49B2C2-CD00-4B40-890B-90FF0E8D7CF6}" srcOrd="9" destOrd="0" presId="urn:microsoft.com/office/officeart/2005/8/layout/list1"/>
    <dgm:cxn modelId="{BC80F468-2A2A-4A81-89DC-0388214E283C}" type="presParOf" srcId="{8F397FC5-4BA8-4DE5-9CD3-CE9ED3CD3732}" destId="{55B1788F-562E-4324-BF99-5D26C77BE96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C6D0B-CCA2-43AB-AEB7-206D4CC00CB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B118A8-7E48-4603-8492-2D950CD71075}">
      <dgm:prSet phldrT="[Text]"/>
      <dgm:spPr/>
      <dgm:t>
        <a:bodyPr/>
        <a:lstStyle/>
        <a:p>
          <a:r>
            <a:rPr lang="en-US" dirty="0" smtClean="0"/>
            <a:t>Method 1</a:t>
          </a:r>
          <a:endParaRPr lang="en-US" dirty="0"/>
        </a:p>
      </dgm:t>
    </dgm:pt>
    <dgm:pt modelId="{35726B97-D38A-478A-BDA8-3625E7F0583F}" type="parTrans" cxnId="{12E44D2D-2114-4ED4-A23C-BE10D1A4B04C}">
      <dgm:prSet/>
      <dgm:spPr/>
      <dgm:t>
        <a:bodyPr/>
        <a:lstStyle/>
        <a:p>
          <a:endParaRPr lang="en-US"/>
        </a:p>
      </dgm:t>
    </dgm:pt>
    <dgm:pt modelId="{8FF943F2-56F2-4CD4-AA54-9D0BE6CC40CC}" type="sibTrans" cxnId="{12E44D2D-2114-4ED4-A23C-BE10D1A4B04C}">
      <dgm:prSet/>
      <dgm:spPr/>
      <dgm:t>
        <a:bodyPr/>
        <a:lstStyle/>
        <a:p>
          <a:endParaRPr lang="en-US"/>
        </a:p>
      </dgm:t>
    </dgm:pt>
    <dgm:pt modelId="{22F8E2E2-EBEE-42B7-B03E-83ADEC469880}">
      <dgm:prSet phldrT="[Text]"/>
      <dgm:spPr/>
      <dgm:t>
        <a:bodyPr/>
        <a:lstStyle/>
        <a:p>
          <a:r>
            <a:rPr lang="en-US" dirty="0" smtClean="0"/>
            <a:t>IGP</a:t>
          </a:r>
          <a:endParaRPr lang="en-US" dirty="0"/>
        </a:p>
      </dgm:t>
    </dgm:pt>
    <dgm:pt modelId="{EB8C8DB3-1042-48EF-9692-F375A31E04D4}" type="parTrans" cxnId="{9754D005-4248-478F-BD5A-51A484C61403}">
      <dgm:prSet/>
      <dgm:spPr/>
      <dgm:t>
        <a:bodyPr/>
        <a:lstStyle/>
        <a:p>
          <a:endParaRPr lang="en-US"/>
        </a:p>
      </dgm:t>
    </dgm:pt>
    <dgm:pt modelId="{AC689ABD-2219-44EC-B7E3-4B36587C6ED1}" type="sibTrans" cxnId="{9754D005-4248-478F-BD5A-51A484C61403}">
      <dgm:prSet/>
      <dgm:spPr/>
      <dgm:t>
        <a:bodyPr/>
        <a:lstStyle/>
        <a:p>
          <a:endParaRPr lang="en-US"/>
        </a:p>
      </dgm:t>
    </dgm:pt>
    <dgm:pt modelId="{CB353A40-98B0-4159-8A52-609F7F4F6C94}">
      <dgm:prSet phldrT="[Text]"/>
      <dgm:spPr/>
      <dgm:t>
        <a:bodyPr/>
        <a:lstStyle/>
        <a:p>
          <a:r>
            <a:rPr lang="en-US" dirty="0" smtClean="0"/>
            <a:t>EGP</a:t>
          </a:r>
          <a:endParaRPr lang="en-US" dirty="0"/>
        </a:p>
      </dgm:t>
    </dgm:pt>
    <dgm:pt modelId="{0312FCB3-9468-4874-B13B-21B62985B39E}" type="parTrans" cxnId="{234A77C3-3F58-46B2-99AC-AFAC7500778C}">
      <dgm:prSet/>
      <dgm:spPr/>
      <dgm:t>
        <a:bodyPr/>
        <a:lstStyle/>
        <a:p>
          <a:endParaRPr lang="en-US"/>
        </a:p>
      </dgm:t>
    </dgm:pt>
    <dgm:pt modelId="{F4062C6D-510A-4031-955F-B1EACC23CB0C}" type="sibTrans" cxnId="{234A77C3-3F58-46B2-99AC-AFAC7500778C}">
      <dgm:prSet/>
      <dgm:spPr/>
      <dgm:t>
        <a:bodyPr/>
        <a:lstStyle/>
        <a:p>
          <a:endParaRPr lang="en-US"/>
        </a:p>
      </dgm:t>
    </dgm:pt>
    <dgm:pt modelId="{B08519AD-F4BE-4E46-BC4E-0C5EE0865E4E}">
      <dgm:prSet phldrT="[Text]"/>
      <dgm:spPr/>
      <dgm:t>
        <a:bodyPr/>
        <a:lstStyle/>
        <a:p>
          <a:r>
            <a:rPr lang="en-US" dirty="0" smtClean="0"/>
            <a:t>Method 2</a:t>
          </a:r>
          <a:endParaRPr lang="en-US" dirty="0"/>
        </a:p>
      </dgm:t>
    </dgm:pt>
    <dgm:pt modelId="{16CB3AAF-A93B-44AB-B138-1A6766F8EEB9}" type="parTrans" cxnId="{B8CE2212-AB55-455F-9E1A-5DD7ED45DF73}">
      <dgm:prSet/>
      <dgm:spPr/>
      <dgm:t>
        <a:bodyPr/>
        <a:lstStyle/>
        <a:p>
          <a:endParaRPr lang="en-US"/>
        </a:p>
      </dgm:t>
    </dgm:pt>
    <dgm:pt modelId="{E8DCE224-51B2-4091-8FD6-E6FCF7FC2C2A}" type="sibTrans" cxnId="{B8CE2212-AB55-455F-9E1A-5DD7ED45DF73}">
      <dgm:prSet/>
      <dgm:spPr/>
      <dgm:t>
        <a:bodyPr/>
        <a:lstStyle/>
        <a:p>
          <a:endParaRPr lang="en-US"/>
        </a:p>
      </dgm:t>
    </dgm:pt>
    <dgm:pt modelId="{AA88CAF4-8E98-4BCE-B468-9F4CF1E1DA78}">
      <dgm:prSet phldrT="[Text]"/>
      <dgm:spPr/>
      <dgm:t>
        <a:bodyPr/>
        <a:lstStyle/>
        <a:p>
          <a:r>
            <a:rPr lang="en-US" dirty="0" smtClean="0"/>
            <a:t>Distance vector</a:t>
          </a:r>
          <a:endParaRPr lang="en-US" dirty="0"/>
        </a:p>
      </dgm:t>
    </dgm:pt>
    <dgm:pt modelId="{BAA6855C-F248-43C0-BFA9-78362B4E41D5}" type="parTrans" cxnId="{0F8507FD-346C-484F-A78B-AE6E4C2C3647}">
      <dgm:prSet/>
      <dgm:spPr/>
      <dgm:t>
        <a:bodyPr/>
        <a:lstStyle/>
        <a:p>
          <a:endParaRPr lang="en-US"/>
        </a:p>
      </dgm:t>
    </dgm:pt>
    <dgm:pt modelId="{1AA44F73-7269-4916-BBBE-A7F1D8097196}" type="sibTrans" cxnId="{0F8507FD-346C-484F-A78B-AE6E4C2C3647}">
      <dgm:prSet/>
      <dgm:spPr/>
      <dgm:t>
        <a:bodyPr/>
        <a:lstStyle/>
        <a:p>
          <a:endParaRPr lang="en-US"/>
        </a:p>
      </dgm:t>
    </dgm:pt>
    <dgm:pt modelId="{15C03CC2-DE0D-414D-84BF-5F0663D86BB1}">
      <dgm:prSet phldrT="[Text]"/>
      <dgm:spPr/>
      <dgm:t>
        <a:bodyPr/>
        <a:lstStyle/>
        <a:p>
          <a:r>
            <a:rPr lang="en-US" dirty="0" smtClean="0"/>
            <a:t>Link state</a:t>
          </a:r>
          <a:endParaRPr lang="en-US" dirty="0"/>
        </a:p>
      </dgm:t>
    </dgm:pt>
    <dgm:pt modelId="{49C2561C-6AB4-4C14-BC10-2DC4E9C14005}" type="parTrans" cxnId="{B6CACAF7-621E-400D-9D7F-48E8B0C4071A}">
      <dgm:prSet/>
      <dgm:spPr/>
      <dgm:t>
        <a:bodyPr/>
        <a:lstStyle/>
        <a:p>
          <a:endParaRPr lang="en-US"/>
        </a:p>
      </dgm:t>
    </dgm:pt>
    <dgm:pt modelId="{0C4E6770-EFF9-4A12-931C-90F174CEADC3}" type="sibTrans" cxnId="{B6CACAF7-621E-400D-9D7F-48E8B0C4071A}">
      <dgm:prSet/>
      <dgm:spPr/>
      <dgm:t>
        <a:bodyPr/>
        <a:lstStyle/>
        <a:p>
          <a:endParaRPr lang="en-US"/>
        </a:p>
      </dgm:t>
    </dgm:pt>
    <dgm:pt modelId="{60FE4220-73BA-41B4-A262-8F92B41C256F}" type="pres">
      <dgm:prSet presAssocID="{7ABC6D0B-CCA2-43AB-AEB7-206D4CC00C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851A85-B455-4843-AF3B-E7E93D50EA54}" type="pres">
      <dgm:prSet presAssocID="{DAB118A8-7E48-4603-8492-2D950CD71075}" presName="root" presStyleCnt="0"/>
      <dgm:spPr/>
    </dgm:pt>
    <dgm:pt modelId="{79F12EE3-403C-44BD-BEDE-85BF19006EE9}" type="pres">
      <dgm:prSet presAssocID="{DAB118A8-7E48-4603-8492-2D950CD71075}" presName="rootComposite" presStyleCnt="0"/>
      <dgm:spPr/>
    </dgm:pt>
    <dgm:pt modelId="{2D999464-BB9B-4354-B619-4B3A1CDB7450}" type="pres">
      <dgm:prSet presAssocID="{DAB118A8-7E48-4603-8492-2D950CD71075}" presName="rootText" presStyleLbl="node1" presStyleIdx="0" presStyleCnt="2"/>
      <dgm:spPr/>
      <dgm:t>
        <a:bodyPr/>
        <a:lstStyle/>
        <a:p>
          <a:endParaRPr lang="en-US"/>
        </a:p>
      </dgm:t>
    </dgm:pt>
    <dgm:pt modelId="{857C8751-2FEC-4EB8-87EE-A35854773156}" type="pres">
      <dgm:prSet presAssocID="{DAB118A8-7E48-4603-8492-2D950CD71075}" presName="rootConnector" presStyleLbl="node1" presStyleIdx="0" presStyleCnt="2"/>
      <dgm:spPr/>
      <dgm:t>
        <a:bodyPr/>
        <a:lstStyle/>
        <a:p>
          <a:endParaRPr lang="en-US"/>
        </a:p>
      </dgm:t>
    </dgm:pt>
    <dgm:pt modelId="{791C382A-5158-4E1A-A136-8F7246E50AAA}" type="pres">
      <dgm:prSet presAssocID="{DAB118A8-7E48-4603-8492-2D950CD71075}" presName="childShape" presStyleCnt="0"/>
      <dgm:spPr/>
    </dgm:pt>
    <dgm:pt modelId="{7AE15822-C906-4E7B-8685-708286753ADA}" type="pres">
      <dgm:prSet presAssocID="{EB8C8DB3-1042-48EF-9692-F375A31E04D4}" presName="Name13" presStyleLbl="parChTrans1D2" presStyleIdx="0" presStyleCnt="4"/>
      <dgm:spPr/>
      <dgm:t>
        <a:bodyPr/>
        <a:lstStyle/>
        <a:p>
          <a:endParaRPr lang="en-US"/>
        </a:p>
      </dgm:t>
    </dgm:pt>
    <dgm:pt modelId="{4E591968-37F6-4BE3-980A-8B0CCD736A19}" type="pres">
      <dgm:prSet presAssocID="{22F8E2E2-EBEE-42B7-B03E-83ADEC46988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4E332-9896-49EE-9554-CDB2E4112268}" type="pres">
      <dgm:prSet presAssocID="{0312FCB3-9468-4874-B13B-21B62985B39E}" presName="Name13" presStyleLbl="parChTrans1D2" presStyleIdx="1" presStyleCnt="4"/>
      <dgm:spPr/>
      <dgm:t>
        <a:bodyPr/>
        <a:lstStyle/>
        <a:p>
          <a:endParaRPr lang="en-US"/>
        </a:p>
      </dgm:t>
    </dgm:pt>
    <dgm:pt modelId="{298FC503-42E1-4BCF-B5F0-02DB48C9923F}" type="pres">
      <dgm:prSet presAssocID="{CB353A40-98B0-4159-8A52-609F7F4F6C9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12879-21ED-4241-A694-24A94AED6B32}" type="pres">
      <dgm:prSet presAssocID="{B08519AD-F4BE-4E46-BC4E-0C5EE0865E4E}" presName="root" presStyleCnt="0"/>
      <dgm:spPr/>
    </dgm:pt>
    <dgm:pt modelId="{0BA5B00F-6237-4669-A1A4-B20265F4C8EC}" type="pres">
      <dgm:prSet presAssocID="{B08519AD-F4BE-4E46-BC4E-0C5EE0865E4E}" presName="rootComposite" presStyleCnt="0"/>
      <dgm:spPr/>
    </dgm:pt>
    <dgm:pt modelId="{4CF77BFD-635F-4F93-9D0B-C47F669DFF3D}" type="pres">
      <dgm:prSet presAssocID="{B08519AD-F4BE-4E46-BC4E-0C5EE0865E4E}" presName="rootText" presStyleLbl="node1" presStyleIdx="1" presStyleCnt="2"/>
      <dgm:spPr/>
      <dgm:t>
        <a:bodyPr/>
        <a:lstStyle/>
        <a:p>
          <a:endParaRPr lang="en-US"/>
        </a:p>
      </dgm:t>
    </dgm:pt>
    <dgm:pt modelId="{0FD50F57-8DE4-4405-9CFE-B27649CD72FE}" type="pres">
      <dgm:prSet presAssocID="{B08519AD-F4BE-4E46-BC4E-0C5EE0865E4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06E0732-4559-4EDA-B24C-B60765A19797}" type="pres">
      <dgm:prSet presAssocID="{B08519AD-F4BE-4E46-BC4E-0C5EE0865E4E}" presName="childShape" presStyleCnt="0"/>
      <dgm:spPr/>
    </dgm:pt>
    <dgm:pt modelId="{1B8456D8-D9D8-49AE-BACE-27538068BC22}" type="pres">
      <dgm:prSet presAssocID="{BAA6855C-F248-43C0-BFA9-78362B4E41D5}" presName="Name13" presStyleLbl="parChTrans1D2" presStyleIdx="2" presStyleCnt="4"/>
      <dgm:spPr/>
      <dgm:t>
        <a:bodyPr/>
        <a:lstStyle/>
        <a:p>
          <a:endParaRPr lang="en-US"/>
        </a:p>
      </dgm:t>
    </dgm:pt>
    <dgm:pt modelId="{FE0EA140-7DFB-4A99-8BA9-745DB4D298D7}" type="pres">
      <dgm:prSet presAssocID="{AA88CAF4-8E98-4BCE-B468-9F4CF1E1DA7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6130B-4A76-4294-899C-62972990DC6C}" type="pres">
      <dgm:prSet presAssocID="{49C2561C-6AB4-4C14-BC10-2DC4E9C14005}" presName="Name13" presStyleLbl="parChTrans1D2" presStyleIdx="3" presStyleCnt="4"/>
      <dgm:spPr/>
      <dgm:t>
        <a:bodyPr/>
        <a:lstStyle/>
        <a:p>
          <a:endParaRPr lang="en-US"/>
        </a:p>
      </dgm:t>
    </dgm:pt>
    <dgm:pt modelId="{FB445ED3-4D5C-4A83-8298-521988BF7A1C}" type="pres">
      <dgm:prSet presAssocID="{15C03CC2-DE0D-414D-84BF-5F0663D86BB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CF916-8C6B-484F-9AC7-0F82A61B148E}" type="presOf" srcId="{CB353A40-98B0-4159-8A52-609F7F4F6C94}" destId="{298FC503-42E1-4BCF-B5F0-02DB48C9923F}" srcOrd="0" destOrd="0" presId="urn:microsoft.com/office/officeart/2005/8/layout/hierarchy3"/>
    <dgm:cxn modelId="{2A3B86F4-A2F3-409E-807B-81E7D1207EF3}" type="presOf" srcId="{DAB118A8-7E48-4603-8492-2D950CD71075}" destId="{857C8751-2FEC-4EB8-87EE-A35854773156}" srcOrd="1" destOrd="0" presId="urn:microsoft.com/office/officeart/2005/8/layout/hierarchy3"/>
    <dgm:cxn modelId="{0F8507FD-346C-484F-A78B-AE6E4C2C3647}" srcId="{B08519AD-F4BE-4E46-BC4E-0C5EE0865E4E}" destId="{AA88CAF4-8E98-4BCE-B468-9F4CF1E1DA78}" srcOrd="0" destOrd="0" parTransId="{BAA6855C-F248-43C0-BFA9-78362B4E41D5}" sibTransId="{1AA44F73-7269-4916-BBBE-A7F1D8097196}"/>
    <dgm:cxn modelId="{9754D005-4248-478F-BD5A-51A484C61403}" srcId="{DAB118A8-7E48-4603-8492-2D950CD71075}" destId="{22F8E2E2-EBEE-42B7-B03E-83ADEC469880}" srcOrd="0" destOrd="0" parTransId="{EB8C8DB3-1042-48EF-9692-F375A31E04D4}" sibTransId="{AC689ABD-2219-44EC-B7E3-4B36587C6ED1}"/>
    <dgm:cxn modelId="{B6CACAF7-621E-400D-9D7F-48E8B0C4071A}" srcId="{B08519AD-F4BE-4E46-BC4E-0C5EE0865E4E}" destId="{15C03CC2-DE0D-414D-84BF-5F0663D86BB1}" srcOrd="1" destOrd="0" parTransId="{49C2561C-6AB4-4C14-BC10-2DC4E9C14005}" sibTransId="{0C4E6770-EFF9-4A12-931C-90F174CEADC3}"/>
    <dgm:cxn modelId="{AF6D63BB-9D09-4ADD-B39F-DE064E85F322}" type="presOf" srcId="{B08519AD-F4BE-4E46-BC4E-0C5EE0865E4E}" destId="{4CF77BFD-635F-4F93-9D0B-C47F669DFF3D}" srcOrd="0" destOrd="0" presId="urn:microsoft.com/office/officeart/2005/8/layout/hierarchy3"/>
    <dgm:cxn modelId="{C88512D7-6787-48FF-AFF8-90C0CBDFE0C1}" type="presOf" srcId="{BAA6855C-F248-43C0-BFA9-78362B4E41D5}" destId="{1B8456D8-D9D8-49AE-BACE-27538068BC22}" srcOrd="0" destOrd="0" presId="urn:microsoft.com/office/officeart/2005/8/layout/hierarchy3"/>
    <dgm:cxn modelId="{12E44D2D-2114-4ED4-A23C-BE10D1A4B04C}" srcId="{7ABC6D0B-CCA2-43AB-AEB7-206D4CC00CB0}" destId="{DAB118A8-7E48-4603-8492-2D950CD71075}" srcOrd="0" destOrd="0" parTransId="{35726B97-D38A-478A-BDA8-3625E7F0583F}" sibTransId="{8FF943F2-56F2-4CD4-AA54-9D0BE6CC40CC}"/>
    <dgm:cxn modelId="{CCCB2587-EA8E-4D3C-AE15-276F02A5E7B5}" type="presOf" srcId="{49C2561C-6AB4-4C14-BC10-2DC4E9C14005}" destId="{9166130B-4A76-4294-899C-62972990DC6C}" srcOrd="0" destOrd="0" presId="urn:microsoft.com/office/officeart/2005/8/layout/hierarchy3"/>
    <dgm:cxn modelId="{234A77C3-3F58-46B2-99AC-AFAC7500778C}" srcId="{DAB118A8-7E48-4603-8492-2D950CD71075}" destId="{CB353A40-98B0-4159-8A52-609F7F4F6C94}" srcOrd="1" destOrd="0" parTransId="{0312FCB3-9468-4874-B13B-21B62985B39E}" sibTransId="{F4062C6D-510A-4031-955F-B1EACC23CB0C}"/>
    <dgm:cxn modelId="{176327EB-7CCA-4FCB-AE34-52FF9193FBB7}" type="presOf" srcId="{15C03CC2-DE0D-414D-84BF-5F0663D86BB1}" destId="{FB445ED3-4D5C-4A83-8298-521988BF7A1C}" srcOrd="0" destOrd="0" presId="urn:microsoft.com/office/officeart/2005/8/layout/hierarchy3"/>
    <dgm:cxn modelId="{E3E5806C-AC22-4083-AD66-4A478F808B40}" type="presOf" srcId="{DAB118A8-7E48-4603-8492-2D950CD71075}" destId="{2D999464-BB9B-4354-B619-4B3A1CDB7450}" srcOrd="0" destOrd="0" presId="urn:microsoft.com/office/officeart/2005/8/layout/hierarchy3"/>
    <dgm:cxn modelId="{A7A1D97D-3B66-42E3-86A8-CFB309672F61}" type="presOf" srcId="{EB8C8DB3-1042-48EF-9692-F375A31E04D4}" destId="{7AE15822-C906-4E7B-8685-708286753ADA}" srcOrd="0" destOrd="0" presId="urn:microsoft.com/office/officeart/2005/8/layout/hierarchy3"/>
    <dgm:cxn modelId="{B8CE2212-AB55-455F-9E1A-5DD7ED45DF73}" srcId="{7ABC6D0B-CCA2-43AB-AEB7-206D4CC00CB0}" destId="{B08519AD-F4BE-4E46-BC4E-0C5EE0865E4E}" srcOrd="1" destOrd="0" parTransId="{16CB3AAF-A93B-44AB-B138-1A6766F8EEB9}" sibTransId="{E8DCE224-51B2-4091-8FD6-E6FCF7FC2C2A}"/>
    <dgm:cxn modelId="{6548E440-B683-4F6D-A816-D2E6E397629C}" type="presOf" srcId="{AA88CAF4-8E98-4BCE-B468-9F4CF1E1DA78}" destId="{FE0EA140-7DFB-4A99-8BA9-745DB4D298D7}" srcOrd="0" destOrd="0" presId="urn:microsoft.com/office/officeart/2005/8/layout/hierarchy3"/>
    <dgm:cxn modelId="{E25296B6-CF7A-44F7-95BB-7637DEBD2B14}" type="presOf" srcId="{22F8E2E2-EBEE-42B7-B03E-83ADEC469880}" destId="{4E591968-37F6-4BE3-980A-8B0CCD736A19}" srcOrd="0" destOrd="0" presId="urn:microsoft.com/office/officeart/2005/8/layout/hierarchy3"/>
    <dgm:cxn modelId="{7A60CDDE-EE21-4BA9-9D16-BFC679E3720A}" type="presOf" srcId="{0312FCB3-9468-4874-B13B-21B62985B39E}" destId="{C6E4E332-9896-49EE-9554-CDB2E4112268}" srcOrd="0" destOrd="0" presId="urn:microsoft.com/office/officeart/2005/8/layout/hierarchy3"/>
    <dgm:cxn modelId="{A6E67D89-EF91-4E96-A640-1300A06302A4}" type="presOf" srcId="{B08519AD-F4BE-4E46-BC4E-0C5EE0865E4E}" destId="{0FD50F57-8DE4-4405-9CFE-B27649CD72FE}" srcOrd="1" destOrd="0" presId="urn:microsoft.com/office/officeart/2005/8/layout/hierarchy3"/>
    <dgm:cxn modelId="{1285CB8E-1B50-48D2-9B26-6C427B2D822A}" type="presOf" srcId="{7ABC6D0B-CCA2-43AB-AEB7-206D4CC00CB0}" destId="{60FE4220-73BA-41B4-A262-8F92B41C256F}" srcOrd="0" destOrd="0" presId="urn:microsoft.com/office/officeart/2005/8/layout/hierarchy3"/>
    <dgm:cxn modelId="{8D10BBF3-17C9-4C05-B82D-3A7878FAC012}" type="presParOf" srcId="{60FE4220-73BA-41B4-A262-8F92B41C256F}" destId="{AE851A85-B455-4843-AF3B-E7E93D50EA54}" srcOrd="0" destOrd="0" presId="urn:microsoft.com/office/officeart/2005/8/layout/hierarchy3"/>
    <dgm:cxn modelId="{8B8F94FA-5D0D-47E1-BCF6-99733FD0ABDD}" type="presParOf" srcId="{AE851A85-B455-4843-AF3B-E7E93D50EA54}" destId="{79F12EE3-403C-44BD-BEDE-85BF19006EE9}" srcOrd="0" destOrd="0" presId="urn:microsoft.com/office/officeart/2005/8/layout/hierarchy3"/>
    <dgm:cxn modelId="{B2F9CCE5-642F-400B-B15B-9A9E65B60E6B}" type="presParOf" srcId="{79F12EE3-403C-44BD-BEDE-85BF19006EE9}" destId="{2D999464-BB9B-4354-B619-4B3A1CDB7450}" srcOrd="0" destOrd="0" presId="urn:microsoft.com/office/officeart/2005/8/layout/hierarchy3"/>
    <dgm:cxn modelId="{349A0AFE-7E13-43AB-90F9-20C697C87242}" type="presParOf" srcId="{79F12EE3-403C-44BD-BEDE-85BF19006EE9}" destId="{857C8751-2FEC-4EB8-87EE-A35854773156}" srcOrd="1" destOrd="0" presId="urn:microsoft.com/office/officeart/2005/8/layout/hierarchy3"/>
    <dgm:cxn modelId="{2E3134CF-379B-4058-8998-DFA8DDFB0871}" type="presParOf" srcId="{AE851A85-B455-4843-AF3B-E7E93D50EA54}" destId="{791C382A-5158-4E1A-A136-8F7246E50AAA}" srcOrd="1" destOrd="0" presId="urn:microsoft.com/office/officeart/2005/8/layout/hierarchy3"/>
    <dgm:cxn modelId="{F97A6AB6-C7E3-4620-9135-3E800B8B96A5}" type="presParOf" srcId="{791C382A-5158-4E1A-A136-8F7246E50AAA}" destId="{7AE15822-C906-4E7B-8685-708286753ADA}" srcOrd="0" destOrd="0" presId="urn:microsoft.com/office/officeart/2005/8/layout/hierarchy3"/>
    <dgm:cxn modelId="{A0FD3485-FDD5-4FBF-AF07-018777ED1D5D}" type="presParOf" srcId="{791C382A-5158-4E1A-A136-8F7246E50AAA}" destId="{4E591968-37F6-4BE3-980A-8B0CCD736A19}" srcOrd="1" destOrd="0" presId="urn:microsoft.com/office/officeart/2005/8/layout/hierarchy3"/>
    <dgm:cxn modelId="{A5D70E84-EF32-4377-98A0-5B060BBB04AF}" type="presParOf" srcId="{791C382A-5158-4E1A-A136-8F7246E50AAA}" destId="{C6E4E332-9896-49EE-9554-CDB2E4112268}" srcOrd="2" destOrd="0" presId="urn:microsoft.com/office/officeart/2005/8/layout/hierarchy3"/>
    <dgm:cxn modelId="{A5F4C880-391B-4D88-BB0B-9D6B1D85BB2B}" type="presParOf" srcId="{791C382A-5158-4E1A-A136-8F7246E50AAA}" destId="{298FC503-42E1-4BCF-B5F0-02DB48C9923F}" srcOrd="3" destOrd="0" presId="urn:microsoft.com/office/officeart/2005/8/layout/hierarchy3"/>
    <dgm:cxn modelId="{FC651358-4992-4CD5-BAA0-B475FE330158}" type="presParOf" srcId="{60FE4220-73BA-41B4-A262-8F92B41C256F}" destId="{24412879-21ED-4241-A694-24A94AED6B32}" srcOrd="1" destOrd="0" presId="urn:microsoft.com/office/officeart/2005/8/layout/hierarchy3"/>
    <dgm:cxn modelId="{FB468803-8CD7-4E48-915A-0C008E634408}" type="presParOf" srcId="{24412879-21ED-4241-A694-24A94AED6B32}" destId="{0BA5B00F-6237-4669-A1A4-B20265F4C8EC}" srcOrd="0" destOrd="0" presId="urn:microsoft.com/office/officeart/2005/8/layout/hierarchy3"/>
    <dgm:cxn modelId="{5A147D68-E6DF-4D2D-839F-E1A0408CFC22}" type="presParOf" srcId="{0BA5B00F-6237-4669-A1A4-B20265F4C8EC}" destId="{4CF77BFD-635F-4F93-9D0B-C47F669DFF3D}" srcOrd="0" destOrd="0" presId="urn:microsoft.com/office/officeart/2005/8/layout/hierarchy3"/>
    <dgm:cxn modelId="{0FA4A6BB-4BB5-47B7-A125-6A7869578448}" type="presParOf" srcId="{0BA5B00F-6237-4669-A1A4-B20265F4C8EC}" destId="{0FD50F57-8DE4-4405-9CFE-B27649CD72FE}" srcOrd="1" destOrd="0" presId="urn:microsoft.com/office/officeart/2005/8/layout/hierarchy3"/>
    <dgm:cxn modelId="{354295BB-55FC-4836-A5FE-5B4D91E340CA}" type="presParOf" srcId="{24412879-21ED-4241-A694-24A94AED6B32}" destId="{D06E0732-4559-4EDA-B24C-B60765A19797}" srcOrd="1" destOrd="0" presId="urn:microsoft.com/office/officeart/2005/8/layout/hierarchy3"/>
    <dgm:cxn modelId="{9548E74D-0F04-4E1B-9BB5-0E46C3460B75}" type="presParOf" srcId="{D06E0732-4559-4EDA-B24C-B60765A19797}" destId="{1B8456D8-D9D8-49AE-BACE-27538068BC22}" srcOrd="0" destOrd="0" presId="urn:microsoft.com/office/officeart/2005/8/layout/hierarchy3"/>
    <dgm:cxn modelId="{3EC63C84-54AA-4E25-AFB5-D4766BFDB269}" type="presParOf" srcId="{D06E0732-4559-4EDA-B24C-B60765A19797}" destId="{FE0EA140-7DFB-4A99-8BA9-745DB4D298D7}" srcOrd="1" destOrd="0" presId="urn:microsoft.com/office/officeart/2005/8/layout/hierarchy3"/>
    <dgm:cxn modelId="{D20CB664-74C6-477E-AB43-71A66F911BEF}" type="presParOf" srcId="{D06E0732-4559-4EDA-B24C-B60765A19797}" destId="{9166130B-4A76-4294-899C-62972990DC6C}" srcOrd="2" destOrd="0" presId="urn:microsoft.com/office/officeart/2005/8/layout/hierarchy3"/>
    <dgm:cxn modelId="{86A1F559-8667-4C35-96A7-AED4D9F50098}" type="presParOf" srcId="{D06E0732-4559-4EDA-B24C-B60765A19797}" destId="{FB445ED3-4D5C-4A83-8298-521988BF7A1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724489-333B-450B-92B6-8EA3F5E2B2F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C5AF60-2BE5-4C20-B836-9039FBCFA350}">
      <dgm:prSet phldrT="[Text]"/>
      <dgm:spPr/>
      <dgm:t>
        <a:bodyPr/>
        <a:lstStyle/>
        <a:p>
          <a:r>
            <a:rPr lang="en-US" dirty="0" smtClean="0"/>
            <a:t>Distance vector</a:t>
          </a:r>
          <a:endParaRPr lang="en-US" dirty="0"/>
        </a:p>
      </dgm:t>
    </dgm:pt>
    <dgm:pt modelId="{3778ED84-FC2C-411A-8471-B350212DF9B6}" type="parTrans" cxnId="{A0EFCE56-281E-4855-804D-D0C4CAED417A}">
      <dgm:prSet/>
      <dgm:spPr/>
      <dgm:t>
        <a:bodyPr/>
        <a:lstStyle/>
        <a:p>
          <a:endParaRPr lang="en-US"/>
        </a:p>
      </dgm:t>
    </dgm:pt>
    <dgm:pt modelId="{172971E3-DD21-495B-B3E7-242FA9D70686}" type="sibTrans" cxnId="{A0EFCE56-281E-4855-804D-D0C4CAED417A}">
      <dgm:prSet/>
      <dgm:spPr/>
      <dgm:t>
        <a:bodyPr/>
        <a:lstStyle/>
        <a:p>
          <a:endParaRPr lang="en-US"/>
        </a:p>
      </dgm:t>
    </dgm:pt>
    <dgm:pt modelId="{449DD0E5-72B9-4121-BA19-BAAE86BDBE71}">
      <dgm:prSet phldrT="[Text]"/>
      <dgm:spPr/>
      <dgm:t>
        <a:bodyPr/>
        <a:lstStyle/>
        <a:p>
          <a:r>
            <a:rPr lang="en-US" dirty="0" smtClean="0"/>
            <a:t>Uses distance calculation to determine best path</a:t>
          </a:r>
          <a:endParaRPr lang="en-US" dirty="0"/>
        </a:p>
      </dgm:t>
    </dgm:pt>
    <dgm:pt modelId="{39F757D3-46BF-464E-AB0A-8104FB26415C}" type="parTrans" cxnId="{5C72A2B9-57B1-40A9-B2B5-3A64C3F2EC53}">
      <dgm:prSet/>
      <dgm:spPr/>
      <dgm:t>
        <a:bodyPr/>
        <a:lstStyle/>
        <a:p>
          <a:endParaRPr lang="en-US"/>
        </a:p>
      </dgm:t>
    </dgm:pt>
    <dgm:pt modelId="{2C43A174-A291-4D71-BCF5-D8623F8E44EE}" type="sibTrans" cxnId="{5C72A2B9-57B1-40A9-B2B5-3A64C3F2EC53}">
      <dgm:prSet/>
      <dgm:spPr/>
      <dgm:t>
        <a:bodyPr/>
        <a:lstStyle/>
        <a:p>
          <a:endParaRPr lang="en-US"/>
        </a:p>
      </dgm:t>
    </dgm:pt>
    <dgm:pt modelId="{3FE8B61C-8632-4051-BA31-A49FD49B993F}">
      <dgm:prSet phldrT="[Text]"/>
      <dgm:spPr/>
      <dgm:t>
        <a:bodyPr/>
        <a:lstStyle/>
        <a:p>
          <a:r>
            <a:rPr lang="en-US" dirty="0" smtClean="0"/>
            <a:t>Link state</a:t>
          </a:r>
          <a:endParaRPr lang="en-US" dirty="0"/>
        </a:p>
      </dgm:t>
    </dgm:pt>
    <dgm:pt modelId="{03C964B9-389B-48AD-9812-33C0B6BF1A9C}" type="parTrans" cxnId="{4B7CA528-0AE5-4F36-BCDA-FCF6E523A4E4}">
      <dgm:prSet/>
      <dgm:spPr/>
      <dgm:t>
        <a:bodyPr/>
        <a:lstStyle/>
        <a:p>
          <a:endParaRPr lang="en-US"/>
        </a:p>
      </dgm:t>
    </dgm:pt>
    <dgm:pt modelId="{B79D0340-19A1-4F2D-95FD-9BBF2BE94955}" type="sibTrans" cxnId="{4B7CA528-0AE5-4F36-BCDA-FCF6E523A4E4}">
      <dgm:prSet/>
      <dgm:spPr/>
      <dgm:t>
        <a:bodyPr/>
        <a:lstStyle/>
        <a:p>
          <a:endParaRPr lang="en-US"/>
        </a:p>
      </dgm:t>
    </dgm:pt>
    <dgm:pt modelId="{9452DBAD-3CA7-4039-BCB7-0E515044F935}">
      <dgm:prSet phldrT="[Text]"/>
      <dgm:spPr/>
      <dgm:t>
        <a:bodyPr/>
        <a:lstStyle/>
        <a:p>
          <a:r>
            <a:rPr lang="en-US" dirty="0" smtClean="0"/>
            <a:t>Constructs node map; each node calculates best path</a:t>
          </a:r>
          <a:endParaRPr lang="en-US" dirty="0"/>
        </a:p>
      </dgm:t>
    </dgm:pt>
    <dgm:pt modelId="{56B66DAB-1D87-4EFC-9494-C72E55B0DBBD}" type="parTrans" cxnId="{E95AD0F4-142F-45BB-AD6A-C3C01B9DC871}">
      <dgm:prSet/>
      <dgm:spPr/>
      <dgm:t>
        <a:bodyPr/>
        <a:lstStyle/>
        <a:p>
          <a:endParaRPr lang="en-US"/>
        </a:p>
      </dgm:t>
    </dgm:pt>
    <dgm:pt modelId="{C43070B4-C28F-441C-BDDC-E9484D6AB605}" type="sibTrans" cxnId="{E95AD0F4-142F-45BB-AD6A-C3C01B9DC871}">
      <dgm:prSet/>
      <dgm:spPr/>
      <dgm:t>
        <a:bodyPr/>
        <a:lstStyle/>
        <a:p>
          <a:endParaRPr lang="en-US"/>
        </a:p>
      </dgm:t>
    </dgm:pt>
    <dgm:pt modelId="{77FC6CCD-F0AA-4360-8490-DC69C82A0294}" type="pres">
      <dgm:prSet presAssocID="{FA724489-333B-450B-92B6-8EA3F5E2B2F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5009E5-925E-43BD-8300-009C0E69B6DA}" type="pres">
      <dgm:prSet presAssocID="{92C5AF60-2BE5-4C20-B836-9039FBCFA350}" presName="linNode" presStyleCnt="0"/>
      <dgm:spPr/>
    </dgm:pt>
    <dgm:pt modelId="{5B48AC35-8028-4174-A5DE-BDB868765F68}" type="pres">
      <dgm:prSet presAssocID="{92C5AF60-2BE5-4C20-B836-9039FBCFA35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F01D6-73CA-4A36-BA36-3E8977AC63D6}" type="pres">
      <dgm:prSet presAssocID="{92C5AF60-2BE5-4C20-B836-9039FBCFA35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3B3E3-08D2-4F96-88EC-41806299D0C7}" type="pres">
      <dgm:prSet presAssocID="{172971E3-DD21-495B-B3E7-242FA9D70686}" presName="spacing" presStyleCnt="0"/>
      <dgm:spPr/>
    </dgm:pt>
    <dgm:pt modelId="{5E7FAC01-20C7-4494-95A1-F296A3A8055B}" type="pres">
      <dgm:prSet presAssocID="{3FE8B61C-8632-4051-BA31-A49FD49B993F}" presName="linNode" presStyleCnt="0"/>
      <dgm:spPr/>
    </dgm:pt>
    <dgm:pt modelId="{21915280-F16D-4EA7-A8E8-8A2F0B8E3164}" type="pres">
      <dgm:prSet presAssocID="{3FE8B61C-8632-4051-BA31-A49FD49B993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5D341-13D1-48C5-8FA9-ED81C6130FDA}" type="pres">
      <dgm:prSet presAssocID="{3FE8B61C-8632-4051-BA31-A49FD49B993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5AD0F4-142F-45BB-AD6A-C3C01B9DC871}" srcId="{3FE8B61C-8632-4051-BA31-A49FD49B993F}" destId="{9452DBAD-3CA7-4039-BCB7-0E515044F935}" srcOrd="0" destOrd="0" parTransId="{56B66DAB-1D87-4EFC-9494-C72E55B0DBBD}" sibTransId="{C43070B4-C28F-441C-BDDC-E9484D6AB605}"/>
    <dgm:cxn modelId="{C83EE73C-1375-4AE9-8CF7-E46DE30C9BED}" type="presOf" srcId="{92C5AF60-2BE5-4C20-B836-9039FBCFA350}" destId="{5B48AC35-8028-4174-A5DE-BDB868765F68}" srcOrd="0" destOrd="0" presId="urn:microsoft.com/office/officeart/2005/8/layout/vList6"/>
    <dgm:cxn modelId="{5C72A2B9-57B1-40A9-B2B5-3A64C3F2EC53}" srcId="{92C5AF60-2BE5-4C20-B836-9039FBCFA350}" destId="{449DD0E5-72B9-4121-BA19-BAAE86BDBE71}" srcOrd="0" destOrd="0" parTransId="{39F757D3-46BF-464E-AB0A-8104FB26415C}" sibTransId="{2C43A174-A291-4D71-BCF5-D8623F8E44EE}"/>
    <dgm:cxn modelId="{612E1559-E41B-48D5-8845-F1AC27DC3A00}" type="presOf" srcId="{449DD0E5-72B9-4121-BA19-BAAE86BDBE71}" destId="{DAFF01D6-73CA-4A36-BA36-3E8977AC63D6}" srcOrd="0" destOrd="0" presId="urn:microsoft.com/office/officeart/2005/8/layout/vList6"/>
    <dgm:cxn modelId="{EAC41116-EFC1-407F-BD41-299CC10A214B}" type="presOf" srcId="{FA724489-333B-450B-92B6-8EA3F5E2B2F7}" destId="{77FC6CCD-F0AA-4360-8490-DC69C82A0294}" srcOrd="0" destOrd="0" presId="urn:microsoft.com/office/officeart/2005/8/layout/vList6"/>
    <dgm:cxn modelId="{B904D827-5F9F-4B11-A41D-C5D49994B2F1}" type="presOf" srcId="{3FE8B61C-8632-4051-BA31-A49FD49B993F}" destId="{21915280-F16D-4EA7-A8E8-8A2F0B8E3164}" srcOrd="0" destOrd="0" presId="urn:microsoft.com/office/officeart/2005/8/layout/vList6"/>
    <dgm:cxn modelId="{4B7CA528-0AE5-4F36-BCDA-FCF6E523A4E4}" srcId="{FA724489-333B-450B-92B6-8EA3F5E2B2F7}" destId="{3FE8B61C-8632-4051-BA31-A49FD49B993F}" srcOrd="1" destOrd="0" parTransId="{03C964B9-389B-48AD-9812-33C0B6BF1A9C}" sibTransId="{B79D0340-19A1-4F2D-95FD-9BBF2BE94955}"/>
    <dgm:cxn modelId="{A0EFCE56-281E-4855-804D-D0C4CAED417A}" srcId="{FA724489-333B-450B-92B6-8EA3F5E2B2F7}" destId="{92C5AF60-2BE5-4C20-B836-9039FBCFA350}" srcOrd="0" destOrd="0" parTransId="{3778ED84-FC2C-411A-8471-B350212DF9B6}" sibTransId="{172971E3-DD21-495B-B3E7-242FA9D70686}"/>
    <dgm:cxn modelId="{388469D7-039C-42D6-B6AD-5E8C9030E01F}" type="presOf" srcId="{9452DBAD-3CA7-4039-BCB7-0E515044F935}" destId="{CFF5D341-13D1-48C5-8FA9-ED81C6130FDA}" srcOrd="0" destOrd="0" presId="urn:microsoft.com/office/officeart/2005/8/layout/vList6"/>
    <dgm:cxn modelId="{AB4B82DD-3566-481B-92EF-E2EA57EFC97D}" type="presParOf" srcId="{77FC6CCD-F0AA-4360-8490-DC69C82A0294}" destId="{CB5009E5-925E-43BD-8300-009C0E69B6DA}" srcOrd="0" destOrd="0" presId="urn:microsoft.com/office/officeart/2005/8/layout/vList6"/>
    <dgm:cxn modelId="{D2C706D4-5FF2-4E17-BB51-F60C69D61F35}" type="presParOf" srcId="{CB5009E5-925E-43BD-8300-009C0E69B6DA}" destId="{5B48AC35-8028-4174-A5DE-BDB868765F68}" srcOrd="0" destOrd="0" presId="urn:microsoft.com/office/officeart/2005/8/layout/vList6"/>
    <dgm:cxn modelId="{5C26A16C-1B9F-4C44-BD06-9EB14C648952}" type="presParOf" srcId="{CB5009E5-925E-43BD-8300-009C0E69B6DA}" destId="{DAFF01D6-73CA-4A36-BA36-3E8977AC63D6}" srcOrd="1" destOrd="0" presId="urn:microsoft.com/office/officeart/2005/8/layout/vList6"/>
    <dgm:cxn modelId="{E348EB8D-C867-4B7A-A711-20A72D9A5DDA}" type="presParOf" srcId="{77FC6CCD-F0AA-4360-8490-DC69C82A0294}" destId="{5893B3E3-08D2-4F96-88EC-41806299D0C7}" srcOrd="1" destOrd="0" presId="urn:microsoft.com/office/officeart/2005/8/layout/vList6"/>
    <dgm:cxn modelId="{71F58C38-B64D-413B-BB52-BEA845862FC6}" type="presParOf" srcId="{77FC6CCD-F0AA-4360-8490-DC69C82A0294}" destId="{5E7FAC01-20C7-4494-95A1-F296A3A8055B}" srcOrd="2" destOrd="0" presId="urn:microsoft.com/office/officeart/2005/8/layout/vList6"/>
    <dgm:cxn modelId="{1B2ED9A5-DD74-459F-856A-C9EBC5285A0B}" type="presParOf" srcId="{5E7FAC01-20C7-4494-95A1-F296A3A8055B}" destId="{21915280-F16D-4EA7-A8E8-8A2F0B8E3164}" srcOrd="0" destOrd="0" presId="urn:microsoft.com/office/officeart/2005/8/layout/vList6"/>
    <dgm:cxn modelId="{0620CDD6-E809-4094-A17F-E5A374218A33}" type="presParOf" srcId="{5E7FAC01-20C7-4494-95A1-F296A3A8055B}" destId="{CFF5D341-13D1-48C5-8FA9-ED81C6130FD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C73AE1-0FB5-48BA-8F25-2814112C98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FB21C-EAEA-4F63-8FAD-50D364D06485}">
      <dgm:prSet phldrT="[Text]" custT="1"/>
      <dgm:spPr/>
      <dgm:t>
        <a:bodyPr/>
        <a:lstStyle/>
        <a:p>
          <a:r>
            <a:rPr lang="en-US" sz="3200" dirty="0" smtClean="0"/>
            <a:t>BGP, OSPF,</a:t>
          </a:r>
          <a:br>
            <a:rPr lang="en-US" sz="3200" dirty="0" smtClean="0"/>
          </a:br>
          <a:r>
            <a:rPr lang="en-US" sz="3200" dirty="0" smtClean="0"/>
            <a:t>RIP</a:t>
          </a:r>
          <a:endParaRPr lang="en-US" sz="3200" dirty="0"/>
        </a:p>
      </dgm:t>
    </dgm:pt>
    <dgm:pt modelId="{9DB81B66-C7B2-4A31-8DAB-BD4D003108DE}" type="parTrans" cxnId="{8ABDA9DE-1D7D-4E20-87CF-9E8DB2F01844}">
      <dgm:prSet/>
      <dgm:spPr/>
      <dgm:t>
        <a:bodyPr/>
        <a:lstStyle/>
        <a:p>
          <a:endParaRPr lang="en-US"/>
        </a:p>
      </dgm:t>
    </dgm:pt>
    <dgm:pt modelId="{7B921381-2BC0-4457-A16A-285ADCF6155B}" type="sibTrans" cxnId="{8ABDA9DE-1D7D-4E20-87CF-9E8DB2F01844}">
      <dgm:prSet/>
      <dgm:spPr/>
      <dgm:t>
        <a:bodyPr/>
        <a:lstStyle/>
        <a:p>
          <a:endParaRPr lang="en-US"/>
        </a:p>
      </dgm:t>
    </dgm:pt>
    <dgm:pt modelId="{FE9D41AE-C032-483C-89F1-AFD789E331C0}">
      <dgm:prSet phldrT="[Text]" custT="1"/>
      <dgm:spPr/>
      <dgm:t>
        <a:bodyPr/>
        <a:lstStyle/>
        <a:p>
          <a:r>
            <a:rPr lang="en-US" sz="3200" dirty="0" smtClean="0"/>
            <a:t>Routing protocols</a:t>
          </a:r>
          <a:endParaRPr lang="en-US" sz="3200" dirty="0"/>
        </a:p>
      </dgm:t>
    </dgm:pt>
    <dgm:pt modelId="{037E4B45-DB5A-475E-99EC-9729A61E0168}" type="parTrans" cxnId="{958B19B2-325C-41A6-8F4F-2E52D987E1D5}">
      <dgm:prSet/>
      <dgm:spPr/>
      <dgm:t>
        <a:bodyPr/>
        <a:lstStyle/>
        <a:p>
          <a:endParaRPr lang="en-US"/>
        </a:p>
      </dgm:t>
    </dgm:pt>
    <dgm:pt modelId="{85EC1C36-033C-47B8-8733-2C02125D69F3}" type="sibTrans" cxnId="{958B19B2-325C-41A6-8F4F-2E52D987E1D5}">
      <dgm:prSet/>
      <dgm:spPr/>
      <dgm:t>
        <a:bodyPr/>
        <a:lstStyle/>
        <a:p>
          <a:endParaRPr lang="en-US"/>
        </a:p>
      </dgm:t>
    </dgm:pt>
    <dgm:pt modelId="{B8364811-B618-4AB0-A871-36510E02AC82}" type="pres">
      <dgm:prSet presAssocID="{F0C73AE1-0FB5-48BA-8F25-2814112C98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2D2860-7B68-4048-A1CD-0BA3F72A89E2}" type="pres">
      <dgm:prSet presAssocID="{7B1FB21C-EAEA-4F63-8FAD-50D364D06485}" presName="linNode" presStyleCnt="0"/>
      <dgm:spPr/>
    </dgm:pt>
    <dgm:pt modelId="{68FE043F-3597-4654-87EE-6107F8C7FA2D}" type="pres">
      <dgm:prSet presAssocID="{7B1FB21C-EAEA-4F63-8FAD-50D364D0648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C539D-0A89-4D10-A1A5-FE978E72EF6F}" type="pres">
      <dgm:prSet presAssocID="{7B1FB21C-EAEA-4F63-8FAD-50D364D0648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BDA9DE-1D7D-4E20-87CF-9E8DB2F01844}" srcId="{F0C73AE1-0FB5-48BA-8F25-2814112C989D}" destId="{7B1FB21C-EAEA-4F63-8FAD-50D364D06485}" srcOrd="0" destOrd="0" parTransId="{9DB81B66-C7B2-4A31-8DAB-BD4D003108DE}" sibTransId="{7B921381-2BC0-4457-A16A-285ADCF6155B}"/>
    <dgm:cxn modelId="{BB984D01-6197-431B-A536-7F827181507E}" type="presOf" srcId="{F0C73AE1-0FB5-48BA-8F25-2814112C989D}" destId="{B8364811-B618-4AB0-A871-36510E02AC82}" srcOrd="0" destOrd="0" presId="urn:microsoft.com/office/officeart/2005/8/layout/vList5"/>
    <dgm:cxn modelId="{5EA97728-AFF0-4646-A0A4-5CF6698D0F52}" type="presOf" srcId="{FE9D41AE-C032-483C-89F1-AFD789E331C0}" destId="{6ADC539D-0A89-4D10-A1A5-FE978E72EF6F}" srcOrd="0" destOrd="0" presId="urn:microsoft.com/office/officeart/2005/8/layout/vList5"/>
    <dgm:cxn modelId="{5D1E554E-B05C-40DB-A40A-74B91DAC48B9}" type="presOf" srcId="{7B1FB21C-EAEA-4F63-8FAD-50D364D06485}" destId="{68FE043F-3597-4654-87EE-6107F8C7FA2D}" srcOrd="0" destOrd="0" presId="urn:microsoft.com/office/officeart/2005/8/layout/vList5"/>
    <dgm:cxn modelId="{958B19B2-325C-41A6-8F4F-2E52D987E1D5}" srcId="{7B1FB21C-EAEA-4F63-8FAD-50D364D06485}" destId="{FE9D41AE-C032-483C-89F1-AFD789E331C0}" srcOrd="0" destOrd="0" parTransId="{037E4B45-DB5A-475E-99EC-9729A61E0168}" sibTransId="{85EC1C36-033C-47B8-8733-2C02125D69F3}"/>
    <dgm:cxn modelId="{F3816278-64D3-412E-9363-672F4732D725}" type="presParOf" srcId="{B8364811-B618-4AB0-A871-36510E02AC82}" destId="{EC2D2860-7B68-4048-A1CD-0BA3F72A89E2}" srcOrd="0" destOrd="0" presId="urn:microsoft.com/office/officeart/2005/8/layout/vList5"/>
    <dgm:cxn modelId="{FD8672AF-0D0C-4E66-AC1F-E565A98A9937}" type="presParOf" srcId="{EC2D2860-7B68-4048-A1CD-0BA3F72A89E2}" destId="{68FE043F-3597-4654-87EE-6107F8C7FA2D}" srcOrd="0" destOrd="0" presId="urn:microsoft.com/office/officeart/2005/8/layout/vList5"/>
    <dgm:cxn modelId="{86E77C95-7D9F-4647-8592-10EDB88F9BD7}" type="presParOf" srcId="{EC2D2860-7B68-4048-A1CD-0BA3F72A89E2}" destId="{6ADC539D-0A89-4D10-A1A5-FE978E72EF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354D08-1720-4B1B-933E-D6AB119829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27F18-9988-47F4-A5D9-483CD25B889D}">
      <dgm:prSet phldrT="[Text]"/>
      <dgm:spPr/>
      <dgm:t>
        <a:bodyPr/>
        <a:lstStyle/>
        <a:p>
          <a:r>
            <a:rPr lang="en-US" dirty="0" smtClean="0"/>
            <a:t>Server farms</a:t>
          </a:r>
          <a:endParaRPr lang="en-US" dirty="0"/>
        </a:p>
      </dgm:t>
    </dgm:pt>
    <dgm:pt modelId="{FD4D9E43-6CC8-417C-AB09-37CFCDDCE22E}" type="parTrans" cxnId="{3689E40D-A79B-4976-832A-7B81677D87EB}">
      <dgm:prSet/>
      <dgm:spPr/>
      <dgm:t>
        <a:bodyPr/>
        <a:lstStyle/>
        <a:p>
          <a:endParaRPr lang="en-US"/>
        </a:p>
      </dgm:t>
    </dgm:pt>
    <dgm:pt modelId="{287D4FA1-2B72-4043-9BBE-824CF51D7A3C}" type="sibTrans" cxnId="{3689E40D-A79B-4976-832A-7B81677D87EB}">
      <dgm:prSet/>
      <dgm:spPr/>
      <dgm:t>
        <a:bodyPr/>
        <a:lstStyle/>
        <a:p>
          <a:endParaRPr lang="en-US"/>
        </a:p>
      </dgm:t>
    </dgm:pt>
    <dgm:pt modelId="{D391B16C-417C-41C7-900D-38019AAA3BEF}">
      <dgm:prSet phldrT="[Text]"/>
      <dgm:spPr/>
      <dgm:t>
        <a:bodyPr/>
        <a:lstStyle/>
        <a:p>
          <a:r>
            <a:rPr lang="en-US" dirty="0" smtClean="0"/>
            <a:t>Intranets</a:t>
          </a:r>
          <a:endParaRPr lang="en-US" dirty="0"/>
        </a:p>
      </dgm:t>
    </dgm:pt>
    <dgm:pt modelId="{89BBCE33-9591-4EB6-AC83-42D9C83312D8}" type="parTrans" cxnId="{F1464942-19EE-473D-8BE4-CFF5B96998EB}">
      <dgm:prSet/>
      <dgm:spPr/>
      <dgm:t>
        <a:bodyPr/>
        <a:lstStyle/>
        <a:p>
          <a:endParaRPr lang="en-US"/>
        </a:p>
      </dgm:t>
    </dgm:pt>
    <dgm:pt modelId="{B6BC9DBE-0BED-4C1D-A359-0083365596F7}" type="sibTrans" cxnId="{F1464942-19EE-473D-8BE4-CFF5B96998EB}">
      <dgm:prSet/>
      <dgm:spPr/>
      <dgm:t>
        <a:bodyPr/>
        <a:lstStyle/>
        <a:p>
          <a:endParaRPr lang="en-US"/>
        </a:p>
      </dgm:t>
    </dgm:pt>
    <dgm:pt modelId="{B296AE4E-069D-47E0-AF5D-50B88874B0DB}">
      <dgm:prSet/>
      <dgm:spPr/>
      <dgm:t>
        <a:bodyPr/>
        <a:lstStyle/>
        <a:p>
          <a:r>
            <a:rPr lang="en-US" dirty="0" smtClean="0"/>
            <a:t>Converged networks</a:t>
          </a:r>
          <a:endParaRPr lang="en-US" dirty="0"/>
        </a:p>
      </dgm:t>
    </dgm:pt>
    <dgm:pt modelId="{DB3EFF2C-AA5A-40AD-89A0-E79CA015CF7E}" type="parTrans" cxnId="{9220CAA6-2DD5-4B1C-87A1-AF602A02BAA5}">
      <dgm:prSet/>
      <dgm:spPr/>
      <dgm:t>
        <a:bodyPr/>
        <a:lstStyle/>
        <a:p>
          <a:endParaRPr lang="en-US"/>
        </a:p>
      </dgm:t>
    </dgm:pt>
    <dgm:pt modelId="{87228461-3FD1-48ED-88FD-88C60DA87088}" type="sibTrans" cxnId="{9220CAA6-2DD5-4B1C-87A1-AF602A02BAA5}">
      <dgm:prSet/>
      <dgm:spPr/>
      <dgm:t>
        <a:bodyPr/>
        <a:lstStyle/>
        <a:p>
          <a:endParaRPr lang="en-US"/>
        </a:p>
      </dgm:t>
    </dgm:pt>
    <dgm:pt modelId="{47E14FA0-95F1-45A8-B3B2-9822A9F19B7C}" type="pres">
      <dgm:prSet presAssocID="{B6354D08-1720-4B1B-933E-D6AB119829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E37F56-FB1E-4707-9006-48071A2E5117}" type="pres">
      <dgm:prSet presAssocID="{B4F27F18-9988-47F4-A5D9-483CD25B889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DA2A6-EA5A-4E3B-A3D4-AF964CF92964}" type="pres">
      <dgm:prSet presAssocID="{287D4FA1-2B72-4043-9BBE-824CF51D7A3C}" presName="spacer" presStyleCnt="0"/>
      <dgm:spPr/>
    </dgm:pt>
    <dgm:pt modelId="{277939F5-F05C-4203-8E67-7D6E3A4B9B85}" type="pres">
      <dgm:prSet presAssocID="{D391B16C-417C-41C7-900D-38019AAA3B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970DA-7CB3-436C-A476-E15260CDBF08}" type="pres">
      <dgm:prSet presAssocID="{B6BC9DBE-0BED-4C1D-A359-0083365596F7}" presName="spacer" presStyleCnt="0"/>
      <dgm:spPr/>
    </dgm:pt>
    <dgm:pt modelId="{38206360-25F2-4695-9CD5-34562FFF451B}" type="pres">
      <dgm:prSet presAssocID="{B296AE4E-069D-47E0-AF5D-50B88874B0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9A6FA1-90EB-4D58-9A15-D6F848622C69}" type="presOf" srcId="{B6354D08-1720-4B1B-933E-D6AB11982966}" destId="{47E14FA0-95F1-45A8-B3B2-9822A9F19B7C}" srcOrd="0" destOrd="0" presId="urn:microsoft.com/office/officeart/2005/8/layout/vList2"/>
    <dgm:cxn modelId="{9220CAA6-2DD5-4B1C-87A1-AF602A02BAA5}" srcId="{B6354D08-1720-4B1B-933E-D6AB11982966}" destId="{B296AE4E-069D-47E0-AF5D-50B88874B0DB}" srcOrd="2" destOrd="0" parTransId="{DB3EFF2C-AA5A-40AD-89A0-E79CA015CF7E}" sibTransId="{87228461-3FD1-48ED-88FD-88C60DA87088}"/>
    <dgm:cxn modelId="{F1464942-19EE-473D-8BE4-CFF5B96998EB}" srcId="{B6354D08-1720-4B1B-933E-D6AB11982966}" destId="{D391B16C-417C-41C7-900D-38019AAA3BEF}" srcOrd="1" destOrd="0" parTransId="{89BBCE33-9591-4EB6-AC83-42D9C83312D8}" sibTransId="{B6BC9DBE-0BED-4C1D-A359-0083365596F7}"/>
    <dgm:cxn modelId="{34680FBA-DFA1-47A9-8208-8D2A55402AB0}" type="presOf" srcId="{D391B16C-417C-41C7-900D-38019AAA3BEF}" destId="{277939F5-F05C-4203-8E67-7D6E3A4B9B85}" srcOrd="0" destOrd="0" presId="urn:microsoft.com/office/officeart/2005/8/layout/vList2"/>
    <dgm:cxn modelId="{3689E40D-A79B-4976-832A-7B81677D87EB}" srcId="{B6354D08-1720-4B1B-933E-D6AB11982966}" destId="{B4F27F18-9988-47F4-A5D9-483CD25B889D}" srcOrd="0" destOrd="0" parTransId="{FD4D9E43-6CC8-417C-AB09-37CFCDDCE22E}" sibTransId="{287D4FA1-2B72-4043-9BBE-824CF51D7A3C}"/>
    <dgm:cxn modelId="{8FC32166-275D-4F15-93D9-1D5561E4FBA4}" type="presOf" srcId="{B296AE4E-069D-47E0-AF5D-50B88874B0DB}" destId="{38206360-25F2-4695-9CD5-34562FFF451B}" srcOrd="0" destOrd="0" presId="urn:microsoft.com/office/officeart/2005/8/layout/vList2"/>
    <dgm:cxn modelId="{E8BBBC59-1DCE-42E9-8D6A-D1308F13E5F4}" type="presOf" srcId="{B4F27F18-9988-47F4-A5D9-483CD25B889D}" destId="{A2E37F56-FB1E-4707-9006-48071A2E5117}" srcOrd="0" destOrd="0" presId="urn:microsoft.com/office/officeart/2005/8/layout/vList2"/>
    <dgm:cxn modelId="{C6D866E3-929D-4A8D-AC32-EEC8A501BE9F}" type="presParOf" srcId="{47E14FA0-95F1-45A8-B3B2-9822A9F19B7C}" destId="{A2E37F56-FB1E-4707-9006-48071A2E5117}" srcOrd="0" destOrd="0" presId="urn:microsoft.com/office/officeart/2005/8/layout/vList2"/>
    <dgm:cxn modelId="{3445B764-6F79-428A-95BC-62E2D1F62F26}" type="presParOf" srcId="{47E14FA0-95F1-45A8-B3B2-9822A9F19B7C}" destId="{390DA2A6-EA5A-4E3B-A3D4-AF964CF92964}" srcOrd="1" destOrd="0" presId="urn:microsoft.com/office/officeart/2005/8/layout/vList2"/>
    <dgm:cxn modelId="{39D6E3FF-A151-483E-877B-2353A3F694CC}" type="presParOf" srcId="{47E14FA0-95F1-45A8-B3B2-9822A9F19B7C}" destId="{277939F5-F05C-4203-8E67-7D6E3A4B9B85}" srcOrd="2" destOrd="0" presId="urn:microsoft.com/office/officeart/2005/8/layout/vList2"/>
    <dgm:cxn modelId="{654B9F6E-89BB-4EB2-923D-7AC2D7EAA57B}" type="presParOf" srcId="{47E14FA0-95F1-45A8-B3B2-9822A9F19B7C}" destId="{25F970DA-7CB3-436C-A476-E15260CDBF08}" srcOrd="3" destOrd="0" presId="urn:microsoft.com/office/officeart/2005/8/layout/vList2"/>
    <dgm:cxn modelId="{5910A0F0-BECF-4B93-A691-282193FFE1CC}" type="presParOf" srcId="{47E14FA0-95F1-45A8-B3B2-9822A9F19B7C}" destId="{38206360-25F2-4695-9CD5-34562FFF451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8CB2CD-A78F-4741-B971-690756923F1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1E4A15-2AF7-40BD-96D8-E91150446137}">
      <dgm:prSet phldrT="[Text]"/>
      <dgm:spPr/>
      <dgm:t>
        <a:bodyPr/>
        <a:lstStyle/>
        <a:p>
          <a:r>
            <a:rPr lang="en-US" dirty="0" smtClean="0"/>
            <a:t>Protocols</a:t>
          </a:r>
          <a:endParaRPr lang="en-US" dirty="0"/>
        </a:p>
      </dgm:t>
    </dgm:pt>
    <dgm:pt modelId="{2833B749-0683-46A1-8071-0AE84940F903}" type="parTrans" cxnId="{A8472033-038F-4068-8A95-D747EB50E8A0}">
      <dgm:prSet/>
      <dgm:spPr/>
      <dgm:t>
        <a:bodyPr/>
        <a:lstStyle/>
        <a:p>
          <a:endParaRPr lang="en-US"/>
        </a:p>
      </dgm:t>
    </dgm:pt>
    <dgm:pt modelId="{36FEAB30-5F29-4D83-8720-9E027A88CB11}" type="sibTrans" cxnId="{A8472033-038F-4068-8A95-D747EB50E8A0}">
      <dgm:prSet/>
      <dgm:spPr/>
      <dgm:t>
        <a:bodyPr/>
        <a:lstStyle/>
        <a:p>
          <a:endParaRPr lang="en-US"/>
        </a:p>
      </dgm:t>
    </dgm:pt>
    <dgm:pt modelId="{69D5D5F9-6F30-4B5B-BCBD-CC7AD08B2FD1}">
      <dgm:prSet phldrT="[Text]"/>
      <dgm:spPr/>
      <dgm:t>
        <a:bodyPr/>
        <a:lstStyle/>
        <a:p>
          <a:r>
            <a:rPr lang="en-US" dirty="0" smtClean="0"/>
            <a:t>Bandwidth</a:t>
          </a:r>
          <a:endParaRPr lang="en-US" dirty="0"/>
        </a:p>
      </dgm:t>
    </dgm:pt>
    <dgm:pt modelId="{CEAA605F-7EF0-4C21-9DED-61B8A0187FAA}" type="parTrans" cxnId="{096B61E6-14A1-47A4-9915-E5509A292830}">
      <dgm:prSet/>
      <dgm:spPr/>
      <dgm:t>
        <a:bodyPr/>
        <a:lstStyle/>
        <a:p>
          <a:endParaRPr lang="en-US"/>
        </a:p>
      </dgm:t>
    </dgm:pt>
    <dgm:pt modelId="{BB938C4D-CDEA-4670-838E-60A897839100}" type="sibTrans" cxnId="{096B61E6-14A1-47A4-9915-E5509A292830}">
      <dgm:prSet/>
      <dgm:spPr/>
      <dgm:t>
        <a:bodyPr/>
        <a:lstStyle/>
        <a:p>
          <a:endParaRPr lang="en-US"/>
        </a:p>
      </dgm:t>
    </dgm:pt>
    <dgm:pt modelId="{85BC788C-D9FD-4E30-8732-E9799ECB3899}">
      <dgm:prSet phldrT="[Text]"/>
      <dgm:spPr/>
      <dgm:t>
        <a:bodyPr/>
        <a:lstStyle/>
        <a:p>
          <a:r>
            <a:rPr lang="en-US" dirty="0" smtClean="0"/>
            <a:t>Address</a:t>
          </a:r>
          <a:br>
            <a:rPr lang="en-US" dirty="0" smtClean="0"/>
          </a:br>
          <a:r>
            <a:rPr lang="en-US" dirty="0" smtClean="0"/>
            <a:t>schema</a:t>
          </a:r>
          <a:endParaRPr lang="en-US" dirty="0"/>
        </a:p>
      </dgm:t>
    </dgm:pt>
    <dgm:pt modelId="{671CEA12-47DA-4727-89AC-9DFC07ADB126}" type="parTrans" cxnId="{CA1E5D39-1D90-4620-B539-2F7D2AE90699}">
      <dgm:prSet/>
      <dgm:spPr/>
      <dgm:t>
        <a:bodyPr/>
        <a:lstStyle/>
        <a:p>
          <a:endParaRPr lang="en-US"/>
        </a:p>
      </dgm:t>
    </dgm:pt>
    <dgm:pt modelId="{FF9F7A48-E8B4-4F32-961C-E791FF140CA5}" type="sibTrans" cxnId="{CA1E5D39-1D90-4620-B539-2F7D2AE90699}">
      <dgm:prSet/>
      <dgm:spPr/>
      <dgm:t>
        <a:bodyPr/>
        <a:lstStyle/>
        <a:p>
          <a:endParaRPr lang="en-US"/>
        </a:p>
      </dgm:t>
    </dgm:pt>
    <dgm:pt modelId="{56F64BE1-5083-4BDC-9162-DA40EF532C0C}" type="pres">
      <dgm:prSet presAssocID="{1F8CB2CD-A78F-4741-B971-690756923F1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AA8459A-0680-409D-B630-D7B0EE64ED84}" type="pres">
      <dgm:prSet presAssocID="{CE1E4A15-2AF7-40BD-96D8-E91150446137}" presName="composite" presStyleCnt="0"/>
      <dgm:spPr/>
    </dgm:pt>
    <dgm:pt modelId="{20C4352A-884A-4260-9140-7C8EF543CA7A}" type="pres">
      <dgm:prSet presAssocID="{CE1E4A15-2AF7-40BD-96D8-E91150446137}" presName="bentUpArrow1" presStyleLbl="alignImgPlace1" presStyleIdx="0" presStyleCnt="2"/>
      <dgm:spPr/>
    </dgm:pt>
    <dgm:pt modelId="{DBBAE51D-FDE1-4909-9202-C63A879B993B}" type="pres">
      <dgm:prSet presAssocID="{CE1E4A15-2AF7-40BD-96D8-E9115044613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4C32C-3F58-431B-9135-530DC7DABB8E}" type="pres">
      <dgm:prSet presAssocID="{CE1E4A15-2AF7-40BD-96D8-E91150446137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1CCC8-DE3D-433D-BE86-876A1D882194}" type="pres">
      <dgm:prSet presAssocID="{36FEAB30-5F29-4D83-8720-9E027A88CB11}" presName="sibTrans" presStyleCnt="0"/>
      <dgm:spPr/>
    </dgm:pt>
    <dgm:pt modelId="{C032E022-6491-4CD2-AAB0-F9FAB10886A0}" type="pres">
      <dgm:prSet presAssocID="{69D5D5F9-6F30-4B5B-BCBD-CC7AD08B2FD1}" presName="composite" presStyleCnt="0"/>
      <dgm:spPr/>
    </dgm:pt>
    <dgm:pt modelId="{9D6FFC3A-F14D-40FA-AE7A-D83AD8CCB34F}" type="pres">
      <dgm:prSet presAssocID="{69D5D5F9-6F30-4B5B-BCBD-CC7AD08B2FD1}" presName="bentUpArrow1" presStyleLbl="alignImgPlace1" presStyleIdx="1" presStyleCnt="2"/>
      <dgm:spPr/>
    </dgm:pt>
    <dgm:pt modelId="{23ADB658-4BA8-4C3B-8FD0-610A6CA9E340}" type="pres">
      <dgm:prSet presAssocID="{69D5D5F9-6F30-4B5B-BCBD-CC7AD08B2FD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F03B2-4BE4-4F64-BEFB-6AB4D1565CA7}" type="pres">
      <dgm:prSet presAssocID="{69D5D5F9-6F30-4B5B-BCBD-CC7AD08B2FD1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95B24-B375-4180-B888-7181A14FB6B5}" type="pres">
      <dgm:prSet presAssocID="{BB938C4D-CDEA-4670-838E-60A897839100}" presName="sibTrans" presStyleCnt="0"/>
      <dgm:spPr/>
    </dgm:pt>
    <dgm:pt modelId="{C94C6C3F-FF66-46EF-B935-2172213B7CD4}" type="pres">
      <dgm:prSet presAssocID="{85BC788C-D9FD-4E30-8732-E9799ECB3899}" presName="composite" presStyleCnt="0"/>
      <dgm:spPr/>
    </dgm:pt>
    <dgm:pt modelId="{1107B478-AEC1-45E7-AA3B-C2B26E5A5461}" type="pres">
      <dgm:prSet presAssocID="{85BC788C-D9FD-4E30-8732-E9799ECB389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472033-038F-4068-8A95-D747EB50E8A0}" srcId="{1F8CB2CD-A78F-4741-B971-690756923F15}" destId="{CE1E4A15-2AF7-40BD-96D8-E91150446137}" srcOrd="0" destOrd="0" parTransId="{2833B749-0683-46A1-8071-0AE84940F903}" sibTransId="{36FEAB30-5F29-4D83-8720-9E027A88CB11}"/>
    <dgm:cxn modelId="{096B61E6-14A1-47A4-9915-E5509A292830}" srcId="{1F8CB2CD-A78F-4741-B971-690756923F15}" destId="{69D5D5F9-6F30-4B5B-BCBD-CC7AD08B2FD1}" srcOrd="1" destOrd="0" parTransId="{CEAA605F-7EF0-4C21-9DED-61B8A0187FAA}" sibTransId="{BB938C4D-CDEA-4670-838E-60A897839100}"/>
    <dgm:cxn modelId="{CA1E5D39-1D90-4620-B539-2F7D2AE90699}" srcId="{1F8CB2CD-A78F-4741-B971-690756923F15}" destId="{85BC788C-D9FD-4E30-8732-E9799ECB3899}" srcOrd="2" destOrd="0" parTransId="{671CEA12-47DA-4727-89AC-9DFC07ADB126}" sibTransId="{FF9F7A48-E8B4-4F32-961C-E791FF140CA5}"/>
    <dgm:cxn modelId="{589944C5-CA2A-4E19-B3C2-71DA1FE383A3}" type="presOf" srcId="{85BC788C-D9FD-4E30-8732-E9799ECB3899}" destId="{1107B478-AEC1-45E7-AA3B-C2B26E5A5461}" srcOrd="0" destOrd="0" presId="urn:microsoft.com/office/officeart/2005/8/layout/StepDownProcess"/>
    <dgm:cxn modelId="{55A4B1B9-277C-4098-98C6-C95E3AFC2457}" type="presOf" srcId="{CE1E4A15-2AF7-40BD-96D8-E91150446137}" destId="{DBBAE51D-FDE1-4909-9202-C63A879B993B}" srcOrd="0" destOrd="0" presId="urn:microsoft.com/office/officeart/2005/8/layout/StepDownProcess"/>
    <dgm:cxn modelId="{90BDD554-BDE8-459D-8EFA-A547D3B49E6D}" type="presOf" srcId="{1F8CB2CD-A78F-4741-B971-690756923F15}" destId="{56F64BE1-5083-4BDC-9162-DA40EF532C0C}" srcOrd="0" destOrd="0" presId="urn:microsoft.com/office/officeart/2005/8/layout/StepDownProcess"/>
    <dgm:cxn modelId="{5888DF56-9BC6-4E83-9FF2-8CFE1D678D13}" type="presOf" srcId="{69D5D5F9-6F30-4B5B-BCBD-CC7AD08B2FD1}" destId="{23ADB658-4BA8-4C3B-8FD0-610A6CA9E340}" srcOrd="0" destOrd="0" presId="urn:microsoft.com/office/officeart/2005/8/layout/StepDownProcess"/>
    <dgm:cxn modelId="{EB7F3352-B898-4498-AD03-589FF6DBA900}" type="presParOf" srcId="{56F64BE1-5083-4BDC-9162-DA40EF532C0C}" destId="{6AA8459A-0680-409D-B630-D7B0EE64ED84}" srcOrd="0" destOrd="0" presId="urn:microsoft.com/office/officeart/2005/8/layout/StepDownProcess"/>
    <dgm:cxn modelId="{7405BEE7-91F8-4A51-AAD1-4457B48A394C}" type="presParOf" srcId="{6AA8459A-0680-409D-B630-D7B0EE64ED84}" destId="{20C4352A-884A-4260-9140-7C8EF543CA7A}" srcOrd="0" destOrd="0" presId="urn:microsoft.com/office/officeart/2005/8/layout/StepDownProcess"/>
    <dgm:cxn modelId="{DE02EB5D-21BE-47DF-9F14-E13C9E66FD9C}" type="presParOf" srcId="{6AA8459A-0680-409D-B630-D7B0EE64ED84}" destId="{DBBAE51D-FDE1-4909-9202-C63A879B993B}" srcOrd="1" destOrd="0" presId="urn:microsoft.com/office/officeart/2005/8/layout/StepDownProcess"/>
    <dgm:cxn modelId="{73477CE9-CC7F-4B20-9A5F-8CB2E0178443}" type="presParOf" srcId="{6AA8459A-0680-409D-B630-D7B0EE64ED84}" destId="{25A4C32C-3F58-431B-9135-530DC7DABB8E}" srcOrd="2" destOrd="0" presId="urn:microsoft.com/office/officeart/2005/8/layout/StepDownProcess"/>
    <dgm:cxn modelId="{FA1A8655-80BD-4EB7-9B27-588449A4BE13}" type="presParOf" srcId="{56F64BE1-5083-4BDC-9162-DA40EF532C0C}" destId="{6B61CCC8-DE3D-433D-BE86-876A1D882194}" srcOrd="1" destOrd="0" presId="urn:microsoft.com/office/officeart/2005/8/layout/StepDownProcess"/>
    <dgm:cxn modelId="{A76A4ABA-8363-482B-BCEC-6F3F7EA569C7}" type="presParOf" srcId="{56F64BE1-5083-4BDC-9162-DA40EF532C0C}" destId="{C032E022-6491-4CD2-AAB0-F9FAB10886A0}" srcOrd="2" destOrd="0" presId="urn:microsoft.com/office/officeart/2005/8/layout/StepDownProcess"/>
    <dgm:cxn modelId="{D28ADBB4-C0DE-416E-9971-BBF398F6A1D9}" type="presParOf" srcId="{C032E022-6491-4CD2-AAB0-F9FAB10886A0}" destId="{9D6FFC3A-F14D-40FA-AE7A-D83AD8CCB34F}" srcOrd="0" destOrd="0" presId="urn:microsoft.com/office/officeart/2005/8/layout/StepDownProcess"/>
    <dgm:cxn modelId="{F2926540-7483-4CF4-9DA1-83C3B5921EDD}" type="presParOf" srcId="{C032E022-6491-4CD2-AAB0-F9FAB10886A0}" destId="{23ADB658-4BA8-4C3B-8FD0-610A6CA9E340}" srcOrd="1" destOrd="0" presId="urn:microsoft.com/office/officeart/2005/8/layout/StepDownProcess"/>
    <dgm:cxn modelId="{06C796CE-737D-4347-BAE9-05E186BE1EA3}" type="presParOf" srcId="{C032E022-6491-4CD2-AAB0-F9FAB10886A0}" destId="{5C7F03B2-4BE4-4F64-BEFB-6AB4D1565CA7}" srcOrd="2" destOrd="0" presId="urn:microsoft.com/office/officeart/2005/8/layout/StepDownProcess"/>
    <dgm:cxn modelId="{55780497-FCCF-480E-9E15-F9D0E7D01253}" type="presParOf" srcId="{56F64BE1-5083-4BDC-9162-DA40EF532C0C}" destId="{93C95B24-B375-4180-B888-7181A14FB6B5}" srcOrd="3" destOrd="0" presId="urn:microsoft.com/office/officeart/2005/8/layout/StepDownProcess"/>
    <dgm:cxn modelId="{04197473-C20B-4BE4-94BA-E5AA88FF5305}" type="presParOf" srcId="{56F64BE1-5083-4BDC-9162-DA40EF532C0C}" destId="{C94C6C3F-FF66-46EF-B935-2172213B7CD4}" srcOrd="4" destOrd="0" presId="urn:microsoft.com/office/officeart/2005/8/layout/StepDownProcess"/>
    <dgm:cxn modelId="{B57CDF3B-4065-4811-9606-C89FE1EDDA3E}" type="presParOf" srcId="{C94C6C3F-FF66-46EF-B935-2172213B7CD4}" destId="{1107B478-AEC1-45E7-AA3B-C2B26E5A546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D913C2-BAA9-448B-901D-956BF62D195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A4F1B79-9692-49DB-8D41-0B5D2E4FE429}">
      <dgm:prSet phldrT="[Text]" custT="1"/>
      <dgm:spPr/>
      <dgm:t>
        <a:bodyPr/>
        <a:lstStyle/>
        <a:p>
          <a:r>
            <a:rPr lang="en-US" sz="2800" dirty="0" smtClean="0"/>
            <a:t>Schema</a:t>
          </a:r>
          <a:endParaRPr lang="en-US" sz="2800" dirty="0"/>
        </a:p>
      </dgm:t>
    </dgm:pt>
    <dgm:pt modelId="{F887EEFD-3A81-48DB-947D-D90FC24A0922}" type="parTrans" cxnId="{EB41009D-C77D-457A-8E22-4EFBB5FBAFA7}">
      <dgm:prSet/>
      <dgm:spPr/>
      <dgm:t>
        <a:bodyPr/>
        <a:lstStyle/>
        <a:p>
          <a:endParaRPr lang="en-US"/>
        </a:p>
      </dgm:t>
    </dgm:pt>
    <dgm:pt modelId="{59F38518-D89F-4501-B18D-669F15035CF5}" type="sibTrans" cxnId="{EB41009D-C77D-457A-8E22-4EFBB5FBAFA7}">
      <dgm:prSet/>
      <dgm:spPr/>
      <dgm:t>
        <a:bodyPr/>
        <a:lstStyle/>
        <a:p>
          <a:endParaRPr lang="en-US"/>
        </a:p>
      </dgm:t>
    </dgm:pt>
    <dgm:pt modelId="{7A8159D0-C609-4C15-881D-41949BF31C20}">
      <dgm:prSet phldrT="[Text]" custT="1"/>
      <dgm:spPr/>
      <dgm:t>
        <a:bodyPr/>
        <a:lstStyle/>
        <a:p>
          <a:r>
            <a:rPr lang="en-US" sz="2800" dirty="0" smtClean="0"/>
            <a:t>Placement</a:t>
          </a:r>
          <a:endParaRPr lang="en-US" sz="2800" dirty="0"/>
        </a:p>
      </dgm:t>
    </dgm:pt>
    <dgm:pt modelId="{16C84951-92C6-402C-A770-7071F81014CF}" type="parTrans" cxnId="{968B92C3-E840-4F59-ADB4-FA3840C26A30}">
      <dgm:prSet/>
      <dgm:spPr/>
      <dgm:t>
        <a:bodyPr/>
        <a:lstStyle/>
        <a:p>
          <a:endParaRPr lang="en-US"/>
        </a:p>
      </dgm:t>
    </dgm:pt>
    <dgm:pt modelId="{D33DD91F-F925-4352-81A0-B4DEDD4E54BE}" type="sibTrans" cxnId="{968B92C3-E840-4F59-ADB4-FA3840C26A30}">
      <dgm:prSet/>
      <dgm:spPr/>
      <dgm:t>
        <a:bodyPr/>
        <a:lstStyle/>
        <a:p>
          <a:endParaRPr lang="en-US"/>
        </a:p>
      </dgm:t>
    </dgm:pt>
    <dgm:pt modelId="{BB08A89A-27C6-4FC2-8079-1C0894AAF2AF}">
      <dgm:prSet phldrT="[Text]" custT="1"/>
      <dgm:spPr/>
      <dgm:t>
        <a:bodyPr/>
        <a:lstStyle/>
        <a:p>
          <a:r>
            <a:rPr lang="en-US" sz="2800" dirty="0" smtClean="0"/>
            <a:t>Incremental</a:t>
          </a:r>
          <a:br>
            <a:rPr lang="en-US" sz="2800" dirty="0" smtClean="0"/>
          </a:br>
          <a:r>
            <a:rPr lang="en-US" sz="2800" dirty="0" smtClean="0"/>
            <a:t>implementation</a:t>
          </a:r>
          <a:endParaRPr lang="en-US" sz="2800" dirty="0"/>
        </a:p>
      </dgm:t>
    </dgm:pt>
    <dgm:pt modelId="{171D14FC-B06D-42DC-B338-FCEDC2283FC3}" type="parTrans" cxnId="{E1A51A6A-038B-4A74-83F8-47276167641F}">
      <dgm:prSet/>
      <dgm:spPr/>
      <dgm:t>
        <a:bodyPr/>
        <a:lstStyle/>
        <a:p>
          <a:endParaRPr lang="en-US"/>
        </a:p>
      </dgm:t>
    </dgm:pt>
    <dgm:pt modelId="{6B45FE8D-0013-488E-8D18-7AC957FE2455}" type="sibTrans" cxnId="{E1A51A6A-038B-4A74-83F8-47276167641F}">
      <dgm:prSet/>
      <dgm:spPr/>
      <dgm:t>
        <a:bodyPr/>
        <a:lstStyle/>
        <a:p>
          <a:endParaRPr lang="en-US"/>
        </a:p>
      </dgm:t>
    </dgm:pt>
    <dgm:pt modelId="{BB23177B-38C5-412B-B9A1-823FD4DBDD3E}" type="pres">
      <dgm:prSet presAssocID="{00D913C2-BAA9-448B-901D-956BF62D195D}" presName="arrowDiagram" presStyleCnt="0">
        <dgm:presLayoutVars>
          <dgm:chMax val="5"/>
          <dgm:dir/>
          <dgm:resizeHandles val="exact"/>
        </dgm:presLayoutVars>
      </dgm:prSet>
      <dgm:spPr/>
    </dgm:pt>
    <dgm:pt modelId="{E81DD337-AF76-499C-8BB5-2A3EA2F8AC03}" type="pres">
      <dgm:prSet presAssocID="{00D913C2-BAA9-448B-901D-956BF62D195D}" presName="arrow" presStyleLbl="bgShp" presStyleIdx="0" presStyleCnt="1"/>
      <dgm:spPr/>
    </dgm:pt>
    <dgm:pt modelId="{C7D0B61D-5C28-49D5-BBE6-33DCC5AB3684}" type="pres">
      <dgm:prSet presAssocID="{00D913C2-BAA9-448B-901D-956BF62D195D}" presName="arrowDiagram3" presStyleCnt="0"/>
      <dgm:spPr/>
    </dgm:pt>
    <dgm:pt modelId="{D7811BB4-40E0-4689-ABE2-8CFA8EF4A2E2}" type="pres">
      <dgm:prSet presAssocID="{DA4F1B79-9692-49DB-8D41-0B5D2E4FE429}" presName="bullet3a" presStyleLbl="node1" presStyleIdx="0" presStyleCnt="3"/>
      <dgm:spPr/>
    </dgm:pt>
    <dgm:pt modelId="{C5EA64ED-339F-4206-812A-A4274AC63CB8}" type="pres">
      <dgm:prSet presAssocID="{DA4F1B79-9692-49DB-8D41-0B5D2E4FE429}" presName="textBox3a" presStyleLbl="revTx" presStyleIdx="0" presStyleCnt="3" custLinFactNeighborY="11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E9163-D8C2-47C5-9F49-BABA48135A4F}" type="pres">
      <dgm:prSet presAssocID="{7A8159D0-C609-4C15-881D-41949BF31C20}" presName="bullet3b" presStyleLbl="node1" presStyleIdx="1" presStyleCnt="3" custLinFactNeighborX="-41748" custLinFactNeighborY="20874"/>
      <dgm:spPr/>
    </dgm:pt>
    <dgm:pt modelId="{435C83CA-B9D7-41F9-AE77-6409C3319A26}" type="pres">
      <dgm:prSet presAssocID="{7A8159D0-C609-4C15-881D-41949BF31C20}" presName="textBox3b" presStyleLbl="revTx" presStyleIdx="1" presStyleCnt="3" custScaleX="135175" custScaleY="32684" custLinFactNeighborX="6370" custLinFactNeighborY="-22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5B6E0-0811-472D-B79B-53BB6634BD2B}" type="pres">
      <dgm:prSet presAssocID="{BB08A89A-27C6-4FC2-8079-1C0894AAF2AF}" presName="bullet3c" presStyleLbl="node1" presStyleIdx="2" presStyleCnt="3"/>
      <dgm:spPr/>
    </dgm:pt>
    <dgm:pt modelId="{F1D22918-3E10-493E-A8DC-71413315B8A3}" type="pres">
      <dgm:prSet presAssocID="{BB08A89A-27C6-4FC2-8079-1C0894AAF2AF}" presName="textBox3c" presStyleLbl="revTx" presStyleIdx="2" presStyleCnt="3" custScaleX="177638" custScaleY="47309" custLinFactNeighborX="31458" custLinFactNeighborY="-16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DD05A0-21A5-465F-9E83-1493936250C8}" type="presOf" srcId="{DA4F1B79-9692-49DB-8D41-0B5D2E4FE429}" destId="{C5EA64ED-339F-4206-812A-A4274AC63CB8}" srcOrd="0" destOrd="0" presId="urn:microsoft.com/office/officeart/2005/8/layout/arrow2"/>
    <dgm:cxn modelId="{3FB0ADC5-4DCF-4490-858E-C42115A8DD03}" type="presOf" srcId="{BB08A89A-27C6-4FC2-8079-1C0894AAF2AF}" destId="{F1D22918-3E10-493E-A8DC-71413315B8A3}" srcOrd="0" destOrd="0" presId="urn:microsoft.com/office/officeart/2005/8/layout/arrow2"/>
    <dgm:cxn modelId="{083A17FE-E86F-476D-8CC4-17DC842AD2B9}" type="presOf" srcId="{7A8159D0-C609-4C15-881D-41949BF31C20}" destId="{435C83CA-B9D7-41F9-AE77-6409C3319A26}" srcOrd="0" destOrd="0" presId="urn:microsoft.com/office/officeart/2005/8/layout/arrow2"/>
    <dgm:cxn modelId="{EB41009D-C77D-457A-8E22-4EFBB5FBAFA7}" srcId="{00D913C2-BAA9-448B-901D-956BF62D195D}" destId="{DA4F1B79-9692-49DB-8D41-0B5D2E4FE429}" srcOrd="0" destOrd="0" parTransId="{F887EEFD-3A81-48DB-947D-D90FC24A0922}" sibTransId="{59F38518-D89F-4501-B18D-669F15035CF5}"/>
    <dgm:cxn modelId="{E1A51A6A-038B-4A74-83F8-47276167641F}" srcId="{00D913C2-BAA9-448B-901D-956BF62D195D}" destId="{BB08A89A-27C6-4FC2-8079-1C0894AAF2AF}" srcOrd="2" destOrd="0" parTransId="{171D14FC-B06D-42DC-B338-FCEDC2283FC3}" sibTransId="{6B45FE8D-0013-488E-8D18-7AC957FE2455}"/>
    <dgm:cxn modelId="{968B92C3-E840-4F59-ADB4-FA3840C26A30}" srcId="{00D913C2-BAA9-448B-901D-956BF62D195D}" destId="{7A8159D0-C609-4C15-881D-41949BF31C20}" srcOrd="1" destOrd="0" parTransId="{16C84951-92C6-402C-A770-7071F81014CF}" sibTransId="{D33DD91F-F925-4352-81A0-B4DEDD4E54BE}"/>
    <dgm:cxn modelId="{D2B29B27-FACD-4739-87C0-56577C598B92}" type="presOf" srcId="{00D913C2-BAA9-448B-901D-956BF62D195D}" destId="{BB23177B-38C5-412B-B9A1-823FD4DBDD3E}" srcOrd="0" destOrd="0" presId="urn:microsoft.com/office/officeart/2005/8/layout/arrow2"/>
    <dgm:cxn modelId="{ABE1D1B8-BD1A-4533-B078-8A51A14A5393}" type="presParOf" srcId="{BB23177B-38C5-412B-B9A1-823FD4DBDD3E}" destId="{E81DD337-AF76-499C-8BB5-2A3EA2F8AC03}" srcOrd="0" destOrd="0" presId="urn:microsoft.com/office/officeart/2005/8/layout/arrow2"/>
    <dgm:cxn modelId="{3A31B308-A987-4DCF-B96F-998E68A50C13}" type="presParOf" srcId="{BB23177B-38C5-412B-B9A1-823FD4DBDD3E}" destId="{C7D0B61D-5C28-49D5-BBE6-33DCC5AB3684}" srcOrd="1" destOrd="0" presId="urn:microsoft.com/office/officeart/2005/8/layout/arrow2"/>
    <dgm:cxn modelId="{37854761-4E41-4453-829F-4A73EC986C9A}" type="presParOf" srcId="{C7D0B61D-5C28-49D5-BBE6-33DCC5AB3684}" destId="{D7811BB4-40E0-4689-ABE2-8CFA8EF4A2E2}" srcOrd="0" destOrd="0" presId="urn:microsoft.com/office/officeart/2005/8/layout/arrow2"/>
    <dgm:cxn modelId="{19194DEF-0C79-4DB8-AA48-D5A0D82F29D0}" type="presParOf" srcId="{C7D0B61D-5C28-49D5-BBE6-33DCC5AB3684}" destId="{C5EA64ED-339F-4206-812A-A4274AC63CB8}" srcOrd="1" destOrd="0" presId="urn:microsoft.com/office/officeart/2005/8/layout/arrow2"/>
    <dgm:cxn modelId="{50F3D720-9E70-4694-9B5A-B05EEC560A00}" type="presParOf" srcId="{C7D0B61D-5C28-49D5-BBE6-33DCC5AB3684}" destId="{6E9E9163-D8C2-47C5-9F49-BABA48135A4F}" srcOrd="2" destOrd="0" presId="urn:microsoft.com/office/officeart/2005/8/layout/arrow2"/>
    <dgm:cxn modelId="{E09B5BBC-F398-431A-A50B-DA12389CC882}" type="presParOf" srcId="{C7D0B61D-5C28-49D5-BBE6-33DCC5AB3684}" destId="{435C83CA-B9D7-41F9-AE77-6409C3319A26}" srcOrd="3" destOrd="0" presId="urn:microsoft.com/office/officeart/2005/8/layout/arrow2"/>
    <dgm:cxn modelId="{700C72C5-4873-40A6-8AB0-61102441DEED}" type="presParOf" srcId="{C7D0B61D-5C28-49D5-BBE6-33DCC5AB3684}" destId="{53E5B6E0-0811-472D-B79B-53BB6634BD2B}" srcOrd="4" destOrd="0" presId="urn:microsoft.com/office/officeart/2005/8/layout/arrow2"/>
    <dgm:cxn modelId="{589C954C-787A-45C6-852E-C64F1116B632}" type="presParOf" srcId="{C7D0B61D-5C28-49D5-BBE6-33DCC5AB3684}" destId="{F1D22918-3E10-493E-A8DC-71413315B8A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552ECD-8503-4BE4-8BC3-88E8921F2C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2CD38-9003-436C-90ED-90D90F11CA89}">
      <dgm:prSet phldrT="[Text]"/>
      <dgm:spPr/>
      <dgm:t>
        <a:bodyPr/>
        <a:lstStyle/>
        <a:p>
          <a:r>
            <a:rPr lang="en-US" dirty="0" smtClean="0"/>
            <a:t>Redundancy</a:t>
          </a:r>
          <a:endParaRPr lang="en-US" dirty="0"/>
        </a:p>
      </dgm:t>
    </dgm:pt>
    <dgm:pt modelId="{7C06AD72-32A4-4109-9BDE-1801007E16DD}" type="parTrans" cxnId="{D7976E1C-0AE6-4165-964B-CC81D94E9252}">
      <dgm:prSet/>
      <dgm:spPr/>
      <dgm:t>
        <a:bodyPr/>
        <a:lstStyle/>
        <a:p>
          <a:endParaRPr lang="en-US"/>
        </a:p>
      </dgm:t>
    </dgm:pt>
    <dgm:pt modelId="{D89D9729-9709-4E22-A064-58825DBEBD07}" type="sibTrans" cxnId="{D7976E1C-0AE6-4165-964B-CC81D94E9252}">
      <dgm:prSet/>
      <dgm:spPr/>
      <dgm:t>
        <a:bodyPr/>
        <a:lstStyle/>
        <a:p>
          <a:endParaRPr lang="en-US"/>
        </a:p>
      </dgm:t>
    </dgm:pt>
    <dgm:pt modelId="{7573336E-3FB7-4AC7-A9A8-7976E7BAAA05}">
      <dgm:prSet phldrT="[Text]"/>
      <dgm:spPr/>
      <dgm:t>
        <a:bodyPr/>
        <a:lstStyle/>
        <a:p>
          <a:r>
            <a:rPr lang="en-US" dirty="0" smtClean="0"/>
            <a:t>High availability</a:t>
          </a:r>
          <a:endParaRPr lang="en-US" dirty="0"/>
        </a:p>
      </dgm:t>
    </dgm:pt>
    <dgm:pt modelId="{7A37D59E-5E4C-4710-8A72-14550E32D2ED}" type="parTrans" cxnId="{D5220179-ED98-4C8B-BEC1-150E9A549055}">
      <dgm:prSet/>
      <dgm:spPr/>
      <dgm:t>
        <a:bodyPr/>
        <a:lstStyle/>
        <a:p>
          <a:endParaRPr lang="en-US"/>
        </a:p>
      </dgm:t>
    </dgm:pt>
    <dgm:pt modelId="{92F499F3-2DCC-4452-839A-AFBD49F0D8BD}" type="sibTrans" cxnId="{D5220179-ED98-4C8B-BEC1-150E9A549055}">
      <dgm:prSet/>
      <dgm:spPr/>
      <dgm:t>
        <a:bodyPr/>
        <a:lstStyle/>
        <a:p>
          <a:endParaRPr lang="en-US"/>
        </a:p>
      </dgm:t>
    </dgm:pt>
    <dgm:pt modelId="{EBFF6B63-D7F9-4677-9F95-F8842B0B26DE}">
      <dgm:prSet phldrT="[Text]"/>
      <dgm:spPr/>
      <dgm:t>
        <a:bodyPr/>
        <a:lstStyle/>
        <a:p>
          <a:r>
            <a:rPr lang="en-US" dirty="0" smtClean="0"/>
            <a:t>Load balancing</a:t>
          </a:r>
          <a:endParaRPr lang="en-US" dirty="0"/>
        </a:p>
      </dgm:t>
    </dgm:pt>
    <dgm:pt modelId="{32C3B254-0082-4CC0-BBED-950E4BA38618}" type="parTrans" cxnId="{7D1EEBD6-C86C-4D2E-989D-AA8672F7F731}">
      <dgm:prSet/>
      <dgm:spPr/>
      <dgm:t>
        <a:bodyPr/>
        <a:lstStyle/>
        <a:p>
          <a:endParaRPr lang="en-US"/>
        </a:p>
      </dgm:t>
    </dgm:pt>
    <dgm:pt modelId="{E340F467-0424-4A5B-9031-B94524370E05}" type="sibTrans" cxnId="{7D1EEBD6-C86C-4D2E-989D-AA8672F7F731}">
      <dgm:prSet/>
      <dgm:spPr/>
      <dgm:t>
        <a:bodyPr/>
        <a:lstStyle/>
        <a:p>
          <a:endParaRPr lang="en-US"/>
        </a:p>
      </dgm:t>
    </dgm:pt>
    <dgm:pt modelId="{D50B000F-A63D-4B7F-AB7A-783B7E1A0DF2}" type="pres">
      <dgm:prSet presAssocID="{9A552ECD-8503-4BE4-8BC3-88E8921F2C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BE29F5-24E0-4B30-B3BB-4CC86408002E}" type="pres">
      <dgm:prSet presAssocID="{6E72CD38-9003-436C-90ED-90D90F11CA89}" presName="parentLin" presStyleCnt="0"/>
      <dgm:spPr/>
    </dgm:pt>
    <dgm:pt modelId="{84FF85AC-7526-4886-9CA8-EB46F72AFB84}" type="pres">
      <dgm:prSet presAssocID="{6E72CD38-9003-436C-90ED-90D90F11CA8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03C6AA6-B3C0-4825-ACAF-ADE2B6BD8502}" type="pres">
      <dgm:prSet presAssocID="{6E72CD38-9003-436C-90ED-90D90F11CA8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6CD68-6B04-4AC5-9079-5DCE395F3FE5}" type="pres">
      <dgm:prSet presAssocID="{6E72CD38-9003-436C-90ED-90D90F11CA89}" presName="negativeSpace" presStyleCnt="0"/>
      <dgm:spPr/>
    </dgm:pt>
    <dgm:pt modelId="{98897DE5-6FDD-4908-B87C-E3836DEBE5B7}" type="pres">
      <dgm:prSet presAssocID="{6E72CD38-9003-436C-90ED-90D90F11CA89}" presName="childText" presStyleLbl="conFgAcc1" presStyleIdx="0" presStyleCnt="3">
        <dgm:presLayoutVars>
          <dgm:bulletEnabled val="1"/>
        </dgm:presLayoutVars>
      </dgm:prSet>
      <dgm:spPr/>
    </dgm:pt>
    <dgm:pt modelId="{A4F9E282-FC2F-43E7-8006-EEF98DC1ADFF}" type="pres">
      <dgm:prSet presAssocID="{D89D9729-9709-4E22-A064-58825DBEBD07}" presName="spaceBetweenRectangles" presStyleCnt="0"/>
      <dgm:spPr/>
    </dgm:pt>
    <dgm:pt modelId="{78DD89B9-65F0-4B17-AFF7-33D79523F2D3}" type="pres">
      <dgm:prSet presAssocID="{7573336E-3FB7-4AC7-A9A8-7976E7BAAA05}" presName="parentLin" presStyleCnt="0"/>
      <dgm:spPr/>
    </dgm:pt>
    <dgm:pt modelId="{6E732B7E-5313-46BE-91A9-8658122C2D60}" type="pres">
      <dgm:prSet presAssocID="{7573336E-3FB7-4AC7-A9A8-7976E7BAAA0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550C59D-1BE9-4322-BBD5-667959A76B70}" type="pres">
      <dgm:prSet presAssocID="{7573336E-3FB7-4AC7-A9A8-7976E7BAAA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9F7C5-7550-4ACA-803C-E9255CC29F9E}" type="pres">
      <dgm:prSet presAssocID="{7573336E-3FB7-4AC7-A9A8-7976E7BAAA05}" presName="negativeSpace" presStyleCnt="0"/>
      <dgm:spPr/>
    </dgm:pt>
    <dgm:pt modelId="{322F1E26-4C4C-4EB7-8D34-0364020A0C21}" type="pres">
      <dgm:prSet presAssocID="{7573336E-3FB7-4AC7-A9A8-7976E7BAAA05}" presName="childText" presStyleLbl="conFgAcc1" presStyleIdx="1" presStyleCnt="3">
        <dgm:presLayoutVars>
          <dgm:bulletEnabled val="1"/>
        </dgm:presLayoutVars>
      </dgm:prSet>
      <dgm:spPr/>
    </dgm:pt>
    <dgm:pt modelId="{629E2D1C-656A-42D7-BBE9-A1DE8373DD71}" type="pres">
      <dgm:prSet presAssocID="{92F499F3-2DCC-4452-839A-AFBD49F0D8BD}" presName="spaceBetweenRectangles" presStyleCnt="0"/>
      <dgm:spPr/>
    </dgm:pt>
    <dgm:pt modelId="{EA948466-1CF5-4115-9423-4EA52A0B06E0}" type="pres">
      <dgm:prSet presAssocID="{EBFF6B63-D7F9-4677-9F95-F8842B0B26DE}" presName="parentLin" presStyleCnt="0"/>
      <dgm:spPr/>
    </dgm:pt>
    <dgm:pt modelId="{F76B3D5B-35D4-4438-B246-B92052E32E71}" type="pres">
      <dgm:prSet presAssocID="{EBFF6B63-D7F9-4677-9F95-F8842B0B26D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6ADA2E2-36DB-4223-A0E3-5A188A89D2FD}" type="pres">
      <dgm:prSet presAssocID="{EBFF6B63-D7F9-4677-9F95-F8842B0B26D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6008D-1407-4A94-A3F4-AEF1C6BC9CC6}" type="pres">
      <dgm:prSet presAssocID="{EBFF6B63-D7F9-4677-9F95-F8842B0B26DE}" presName="negativeSpace" presStyleCnt="0"/>
      <dgm:spPr/>
    </dgm:pt>
    <dgm:pt modelId="{E16DD79C-11E5-4524-8AF7-F15AA550CA34}" type="pres">
      <dgm:prSet presAssocID="{EBFF6B63-D7F9-4677-9F95-F8842B0B26D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CDEC0F3-0039-4723-A0DF-DC7020A628BE}" type="presOf" srcId="{7573336E-3FB7-4AC7-A9A8-7976E7BAAA05}" destId="{8550C59D-1BE9-4322-BBD5-667959A76B70}" srcOrd="1" destOrd="0" presId="urn:microsoft.com/office/officeart/2005/8/layout/list1"/>
    <dgm:cxn modelId="{D5220179-ED98-4C8B-BEC1-150E9A549055}" srcId="{9A552ECD-8503-4BE4-8BC3-88E8921F2C2D}" destId="{7573336E-3FB7-4AC7-A9A8-7976E7BAAA05}" srcOrd="1" destOrd="0" parTransId="{7A37D59E-5E4C-4710-8A72-14550E32D2ED}" sibTransId="{92F499F3-2DCC-4452-839A-AFBD49F0D8BD}"/>
    <dgm:cxn modelId="{788E69EA-D8CE-4AEE-8403-F811C9D0BC12}" type="presOf" srcId="{6E72CD38-9003-436C-90ED-90D90F11CA89}" destId="{84FF85AC-7526-4886-9CA8-EB46F72AFB84}" srcOrd="0" destOrd="0" presId="urn:microsoft.com/office/officeart/2005/8/layout/list1"/>
    <dgm:cxn modelId="{D7976E1C-0AE6-4165-964B-CC81D94E9252}" srcId="{9A552ECD-8503-4BE4-8BC3-88E8921F2C2D}" destId="{6E72CD38-9003-436C-90ED-90D90F11CA89}" srcOrd="0" destOrd="0" parTransId="{7C06AD72-32A4-4109-9BDE-1801007E16DD}" sibTransId="{D89D9729-9709-4E22-A064-58825DBEBD07}"/>
    <dgm:cxn modelId="{7D1EEBD6-C86C-4D2E-989D-AA8672F7F731}" srcId="{9A552ECD-8503-4BE4-8BC3-88E8921F2C2D}" destId="{EBFF6B63-D7F9-4677-9F95-F8842B0B26DE}" srcOrd="2" destOrd="0" parTransId="{32C3B254-0082-4CC0-BBED-950E4BA38618}" sibTransId="{E340F467-0424-4A5B-9031-B94524370E05}"/>
    <dgm:cxn modelId="{54068958-9CCA-4C8E-AF54-0C77A9A974F2}" type="presOf" srcId="{EBFF6B63-D7F9-4677-9F95-F8842B0B26DE}" destId="{F76B3D5B-35D4-4438-B246-B92052E32E71}" srcOrd="0" destOrd="0" presId="urn:microsoft.com/office/officeart/2005/8/layout/list1"/>
    <dgm:cxn modelId="{C6E5EE6A-161F-44C9-A36B-410415981084}" type="presOf" srcId="{9A552ECD-8503-4BE4-8BC3-88E8921F2C2D}" destId="{D50B000F-A63D-4B7F-AB7A-783B7E1A0DF2}" srcOrd="0" destOrd="0" presId="urn:microsoft.com/office/officeart/2005/8/layout/list1"/>
    <dgm:cxn modelId="{8B72B89E-E563-4200-9D67-45BDF7CBD66D}" type="presOf" srcId="{EBFF6B63-D7F9-4677-9F95-F8842B0B26DE}" destId="{A6ADA2E2-36DB-4223-A0E3-5A188A89D2FD}" srcOrd="1" destOrd="0" presId="urn:microsoft.com/office/officeart/2005/8/layout/list1"/>
    <dgm:cxn modelId="{CEA525C5-E932-4D17-AADB-3A7F9FDFC12C}" type="presOf" srcId="{6E72CD38-9003-436C-90ED-90D90F11CA89}" destId="{503C6AA6-B3C0-4825-ACAF-ADE2B6BD8502}" srcOrd="1" destOrd="0" presId="urn:microsoft.com/office/officeart/2005/8/layout/list1"/>
    <dgm:cxn modelId="{0084D496-51C0-4E57-99F0-17E754D11FE1}" type="presOf" srcId="{7573336E-3FB7-4AC7-A9A8-7976E7BAAA05}" destId="{6E732B7E-5313-46BE-91A9-8658122C2D60}" srcOrd="0" destOrd="0" presId="urn:microsoft.com/office/officeart/2005/8/layout/list1"/>
    <dgm:cxn modelId="{CDC67A32-7D9B-467C-A568-A953C08408EF}" type="presParOf" srcId="{D50B000F-A63D-4B7F-AB7A-783B7E1A0DF2}" destId="{B5BE29F5-24E0-4B30-B3BB-4CC86408002E}" srcOrd="0" destOrd="0" presId="urn:microsoft.com/office/officeart/2005/8/layout/list1"/>
    <dgm:cxn modelId="{C651AE21-E9B1-4139-AFA2-0741998FAA20}" type="presParOf" srcId="{B5BE29F5-24E0-4B30-B3BB-4CC86408002E}" destId="{84FF85AC-7526-4886-9CA8-EB46F72AFB84}" srcOrd="0" destOrd="0" presId="urn:microsoft.com/office/officeart/2005/8/layout/list1"/>
    <dgm:cxn modelId="{81D62749-A707-4C8E-8B18-F60A22629AD7}" type="presParOf" srcId="{B5BE29F5-24E0-4B30-B3BB-4CC86408002E}" destId="{503C6AA6-B3C0-4825-ACAF-ADE2B6BD8502}" srcOrd="1" destOrd="0" presId="urn:microsoft.com/office/officeart/2005/8/layout/list1"/>
    <dgm:cxn modelId="{AF996C86-EC7A-4D8C-8E25-8A76D46B2027}" type="presParOf" srcId="{D50B000F-A63D-4B7F-AB7A-783B7E1A0DF2}" destId="{A366CD68-6B04-4AC5-9079-5DCE395F3FE5}" srcOrd="1" destOrd="0" presId="urn:microsoft.com/office/officeart/2005/8/layout/list1"/>
    <dgm:cxn modelId="{754DFD52-10D1-48BC-9D95-CB277EFA7228}" type="presParOf" srcId="{D50B000F-A63D-4B7F-AB7A-783B7E1A0DF2}" destId="{98897DE5-6FDD-4908-B87C-E3836DEBE5B7}" srcOrd="2" destOrd="0" presId="urn:microsoft.com/office/officeart/2005/8/layout/list1"/>
    <dgm:cxn modelId="{A33A0E3F-8921-45DE-B80C-DB93FAADE290}" type="presParOf" srcId="{D50B000F-A63D-4B7F-AB7A-783B7E1A0DF2}" destId="{A4F9E282-FC2F-43E7-8006-EEF98DC1ADFF}" srcOrd="3" destOrd="0" presId="urn:microsoft.com/office/officeart/2005/8/layout/list1"/>
    <dgm:cxn modelId="{A1E12763-53DB-4ABA-ADCC-BFD56C8568F7}" type="presParOf" srcId="{D50B000F-A63D-4B7F-AB7A-783B7E1A0DF2}" destId="{78DD89B9-65F0-4B17-AFF7-33D79523F2D3}" srcOrd="4" destOrd="0" presId="urn:microsoft.com/office/officeart/2005/8/layout/list1"/>
    <dgm:cxn modelId="{BA848E72-DED9-4D9B-93CB-49C4A76AF710}" type="presParOf" srcId="{78DD89B9-65F0-4B17-AFF7-33D79523F2D3}" destId="{6E732B7E-5313-46BE-91A9-8658122C2D60}" srcOrd="0" destOrd="0" presId="urn:microsoft.com/office/officeart/2005/8/layout/list1"/>
    <dgm:cxn modelId="{DFA2BE1D-B0B7-47CE-BDEC-072714FE487C}" type="presParOf" srcId="{78DD89B9-65F0-4B17-AFF7-33D79523F2D3}" destId="{8550C59D-1BE9-4322-BBD5-667959A76B70}" srcOrd="1" destOrd="0" presId="urn:microsoft.com/office/officeart/2005/8/layout/list1"/>
    <dgm:cxn modelId="{35DB7064-323A-4122-A498-0986F8E46F57}" type="presParOf" srcId="{D50B000F-A63D-4B7F-AB7A-783B7E1A0DF2}" destId="{BC39F7C5-7550-4ACA-803C-E9255CC29F9E}" srcOrd="5" destOrd="0" presId="urn:microsoft.com/office/officeart/2005/8/layout/list1"/>
    <dgm:cxn modelId="{19B08C20-8D4D-47F2-BB38-CD2449BCA41B}" type="presParOf" srcId="{D50B000F-A63D-4B7F-AB7A-783B7E1A0DF2}" destId="{322F1E26-4C4C-4EB7-8D34-0364020A0C21}" srcOrd="6" destOrd="0" presId="urn:microsoft.com/office/officeart/2005/8/layout/list1"/>
    <dgm:cxn modelId="{0CAA5C45-743D-4B4A-8124-5B142B83D1C9}" type="presParOf" srcId="{D50B000F-A63D-4B7F-AB7A-783B7E1A0DF2}" destId="{629E2D1C-656A-42D7-BBE9-A1DE8373DD71}" srcOrd="7" destOrd="0" presId="urn:microsoft.com/office/officeart/2005/8/layout/list1"/>
    <dgm:cxn modelId="{5E367B48-4906-444C-BEB6-18C1632C627D}" type="presParOf" srcId="{D50B000F-A63D-4B7F-AB7A-783B7E1A0DF2}" destId="{EA948466-1CF5-4115-9423-4EA52A0B06E0}" srcOrd="8" destOrd="0" presId="urn:microsoft.com/office/officeart/2005/8/layout/list1"/>
    <dgm:cxn modelId="{3AB80F5F-423F-4070-B31D-977448BA7CB5}" type="presParOf" srcId="{EA948466-1CF5-4115-9423-4EA52A0B06E0}" destId="{F76B3D5B-35D4-4438-B246-B92052E32E71}" srcOrd="0" destOrd="0" presId="urn:microsoft.com/office/officeart/2005/8/layout/list1"/>
    <dgm:cxn modelId="{71033EDB-B230-45CD-B52F-4926DA840C4B}" type="presParOf" srcId="{EA948466-1CF5-4115-9423-4EA52A0B06E0}" destId="{A6ADA2E2-36DB-4223-A0E3-5A188A89D2FD}" srcOrd="1" destOrd="0" presId="urn:microsoft.com/office/officeart/2005/8/layout/list1"/>
    <dgm:cxn modelId="{C1A4D2D4-25EE-48A9-B26B-E8EF2C0C14D2}" type="presParOf" srcId="{D50B000F-A63D-4B7F-AB7A-783B7E1A0DF2}" destId="{D786008D-1407-4A94-A3F4-AEF1C6BC9CC6}" srcOrd="9" destOrd="0" presId="urn:microsoft.com/office/officeart/2005/8/layout/list1"/>
    <dgm:cxn modelId="{571E3F6C-4933-4D35-804E-099ADAFD6B83}" type="presParOf" srcId="{D50B000F-A63D-4B7F-AB7A-783B7E1A0DF2}" destId="{E16DD79C-11E5-4524-8AF7-F15AA550CA3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949153-0D4C-4B3C-9002-715D6885204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EADD10-4321-4BBC-BA3F-F89EE6243070}">
      <dgm:prSet phldrT="[Text]"/>
      <dgm:spPr/>
      <dgm:t>
        <a:bodyPr/>
        <a:lstStyle/>
        <a:p>
          <a:r>
            <a:rPr lang="en-US" dirty="0" smtClean="0"/>
            <a:t>SIP</a:t>
          </a:r>
          <a:endParaRPr lang="en-US" dirty="0"/>
        </a:p>
      </dgm:t>
    </dgm:pt>
    <dgm:pt modelId="{0ECF08FF-27BE-4663-B9A0-5F05C22680B7}" type="parTrans" cxnId="{8B1F46B6-18F0-4C3F-80F4-3E87FEB240B6}">
      <dgm:prSet/>
      <dgm:spPr/>
      <dgm:t>
        <a:bodyPr/>
        <a:lstStyle/>
        <a:p>
          <a:endParaRPr lang="en-US"/>
        </a:p>
      </dgm:t>
    </dgm:pt>
    <dgm:pt modelId="{408A93D0-93FD-4FE6-8251-ECB765A90529}" type="sibTrans" cxnId="{8B1F46B6-18F0-4C3F-80F4-3E87FEB240B6}">
      <dgm:prSet/>
      <dgm:spPr/>
      <dgm:t>
        <a:bodyPr/>
        <a:lstStyle/>
        <a:p>
          <a:endParaRPr lang="en-US"/>
        </a:p>
      </dgm:t>
    </dgm:pt>
    <dgm:pt modelId="{A646CDBC-676B-4C1D-9318-398FD62C64CF}">
      <dgm:prSet phldrT="[Text]"/>
      <dgm:spPr/>
      <dgm:t>
        <a:bodyPr/>
        <a:lstStyle/>
        <a:p>
          <a:r>
            <a:rPr lang="en-US" dirty="0" smtClean="0"/>
            <a:t>IM</a:t>
          </a:r>
          <a:endParaRPr lang="en-US" dirty="0"/>
        </a:p>
      </dgm:t>
    </dgm:pt>
    <dgm:pt modelId="{9AFE7E86-B511-419A-93BB-5C3770AA5915}" type="parTrans" cxnId="{209C5B87-0945-4192-BEA3-1F0686F6033A}">
      <dgm:prSet/>
      <dgm:spPr/>
      <dgm:t>
        <a:bodyPr/>
        <a:lstStyle/>
        <a:p>
          <a:endParaRPr lang="en-US"/>
        </a:p>
      </dgm:t>
    </dgm:pt>
    <dgm:pt modelId="{73A3DFDF-DBEF-4660-9DFE-FD9FFA6848B0}" type="sibTrans" cxnId="{209C5B87-0945-4192-BEA3-1F0686F6033A}">
      <dgm:prSet/>
      <dgm:spPr/>
      <dgm:t>
        <a:bodyPr/>
        <a:lstStyle/>
        <a:p>
          <a:endParaRPr lang="en-US"/>
        </a:p>
      </dgm:t>
    </dgm:pt>
    <dgm:pt modelId="{BDCF6027-BAC8-42C5-888D-6E32F9EF482C}">
      <dgm:prSet phldrT="[Text]" custT="1"/>
      <dgm:spPr/>
      <dgm:t>
        <a:bodyPr/>
        <a:lstStyle/>
        <a:p>
          <a:r>
            <a:rPr lang="en-US" sz="2000" dirty="0" smtClean="0"/>
            <a:t>VoIP</a:t>
          </a:r>
          <a:endParaRPr lang="en-US" sz="2000" dirty="0"/>
        </a:p>
      </dgm:t>
    </dgm:pt>
    <dgm:pt modelId="{8C941694-AC68-40B7-894B-3C791F710199}" type="parTrans" cxnId="{5F7CFFE9-AC5C-4254-B5F6-87F390CB02AA}">
      <dgm:prSet/>
      <dgm:spPr/>
      <dgm:t>
        <a:bodyPr/>
        <a:lstStyle/>
        <a:p>
          <a:endParaRPr lang="en-US"/>
        </a:p>
      </dgm:t>
    </dgm:pt>
    <dgm:pt modelId="{430A0723-67D0-41E0-9BEC-81DAB5C152E7}" type="sibTrans" cxnId="{5F7CFFE9-AC5C-4254-B5F6-87F390CB02AA}">
      <dgm:prSet/>
      <dgm:spPr/>
      <dgm:t>
        <a:bodyPr/>
        <a:lstStyle/>
        <a:p>
          <a:endParaRPr lang="en-US"/>
        </a:p>
      </dgm:t>
    </dgm:pt>
    <dgm:pt modelId="{1DD19ADC-D2D9-4568-ABAB-DC368CEC1B5C}">
      <dgm:prSet phldrT="[Text]"/>
      <dgm:spPr/>
      <dgm:t>
        <a:bodyPr/>
        <a:lstStyle/>
        <a:p>
          <a:r>
            <a:rPr lang="en-US" dirty="0" smtClean="0"/>
            <a:t>Video</a:t>
          </a:r>
          <a:br>
            <a:rPr lang="en-US" dirty="0" smtClean="0"/>
          </a:br>
          <a:r>
            <a:rPr lang="en-US" dirty="0" smtClean="0"/>
            <a:t>Conf</a:t>
          </a:r>
          <a:endParaRPr lang="en-US" dirty="0"/>
        </a:p>
      </dgm:t>
    </dgm:pt>
    <dgm:pt modelId="{1470BE06-F008-48E3-A8E2-7A93A63AB259}" type="parTrans" cxnId="{BF1A747F-5D3C-4B28-AF34-4AC16B0AC500}">
      <dgm:prSet/>
      <dgm:spPr/>
      <dgm:t>
        <a:bodyPr/>
        <a:lstStyle/>
        <a:p>
          <a:endParaRPr lang="en-US"/>
        </a:p>
      </dgm:t>
    </dgm:pt>
    <dgm:pt modelId="{2DF80CC0-7375-4639-AACD-6EAC23159E32}" type="sibTrans" cxnId="{BF1A747F-5D3C-4B28-AF34-4AC16B0AC500}">
      <dgm:prSet/>
      <dgm:spPr/>
      <dgm:t>
        <a:bodyPr/>
        <a:lstStyle/>
        <a:p>
          <a:endParaRPr lang="en-US"/>
        </a:p>
      </dgm:t>
    </dgm:pt>
    <dgm:pt modelId="{5F4C3AF9-411F-441F-AF54-949116F1FAA8}">
      <dgm:prSet/>
      <dgm:spPr/>
      <dgm:t>
        <a:bodyPr/>
        <a:lstStyle/>
        <a:p>
          <a:r>
            <a:rPr lang="en-US" dirty="0" smtClean="0"/>
            <a:t>Streaming</a:t>
          </a:r>
          <a:br>
            <a:rPr lang="en-US" dirty="0" smtClean="0"/>
          </a:br>
          <a:r>
            <a:rPr lang="en-US" dirty="0" smtClean="0"/>
            <a:t>Media</a:t>
          </a:r>
          <a:endParaRPr lang="en-US" dirty="0"/>
        </a:p>
      </dgm:t>
    </dgm:pt>
    <dgm:pt modelId="{CEFE33AA-7F8A-4E1C-BC18-203ED9AC2C1B}" type="parTrans" cxnId="{3708F402-BD97-4F62-B364-E38CF24415EB}">
      <dgm:prSet/>
      <dgm:spPr/>
      <dgm:t>
        <a:bodyPr/>
        <a:lstStyle/>
        <a:p>
          <a:endParaRPr lang="en-US"/>
        </a:p>
      </dgm:t>
    </dgm:pt>
    <dgm:pt modelId="{59E3F3FE-3F81-46BC-AEF9-3A44ECEE08C2}" type="sibTrans" cxnId="{3708F402-BD97-4F62-B364-E38CF24415EB}">
      <dgm:prSet/>
      <dgm:spPr/>
      <dgm:t>
        <a:bodyPr/>
        <a:lstStyle/>
        <a:p>
          <a:endParaRPr lang="en-US"/>
        </a:p>
      </dgm:t>
    </dgm:pt>
    <dgm:pt modelId="{D43815F6-248A-4901-BD24-AFFA2A9A28B6}">
      <dgm:prSet/>
      <dgm:spPr/>
      <dgm:t>
        <a:bodyPr/>
        <a:lstStyle/>
        <a:p>
          <a:r>
            <a:rPr lang="en-US" dirty="0" smtClean="0"/>
            <a:t>UC</a:t>
          </a:r>
          <a:endParaRPr lang="en-US" dirty="0"/>
        </a:p>
      </dgm:t>
    </dgm:pt>
    <dgm:pt modelId="{3E36F948-18D1-40C0-A2AA-EB869F4963DA}" type="parTrans" cxnId="{F2D26ECF-82D5-4B1B-9495-E9FB2CDAA720}">
      <dgm:prSet/>
      <dgm:spPr/>
      <dgm:t>
        <a:bodyPr/>
        <a:lstStyle/>
        <a:p>
          <a:endParaRPr lang="en-US"/>
        </a:p>
      </dgm:t>
    </dgm:pt>
    <dgm:pt modelId="{0A809DE8-9267-4D70-9145-7AB0C21375A8}" type="sibTrans" cxnId="{F2D26ECF-82D5-4B1B-9495-E9FB2CDAA720}">
      <dgm:prSet/>
      <dgm:spPr/>
      <dgm:t>
        <a:bodyPr/>
        <a:lstStyle/>
        <a:p>
          <a:endParaRPr lang="en-US"/>
        </a:p>
      </dgm:t>
    </dgm:pt>
    <dgm:pt modelId="{4296EC7F-F675-4042-AE3C-16CE83EE7618}">
      <dgm:prSet/>
      <dgm:spPr/>
      <dgm:t>
        <a:bodyPr/>
        <a:lstStyle/>
        <a:p>
          <a:r>
            <a:rPr lang="en-US" dirty="0" smtClean="0"/>
            <a:t>Presence/</a:t>
          </a:r>
          <a:br>
            <a:rPr lang="en-US" dirty="0" smtClean="0"/>
          </a:br>
          <a:r>
            <a:rPr lang="en-US" dirty="0" smtClean="0"/>
            <a:t>Avail</a:t>
          </a:r>
          <a:endParaRPr lang="en-US" dirty="0"/>
        </a:p>
      </dgm:t>
    </dgm:pt>
    <dgm:pt modelId="{B1710EAE-A765-4D71-BB60-C286E417E67A}" type="parTrans" cxnId="{ED8424D3-0DA3-4ED6-8CDB-6B939EC45F62}">
      <dgm:prSet/>
      <dgm:spPr/>
      <dgm:t>
        <a:bodyPr/>
        <a:lstStyle/>
        <a:p>
          <a:endParaRPr lang="en-US"/>
        </a:p>
      </dgm:t>
    </dgm:pt>
    <dgm:pt modelId="{7E842817-4996-4397-95E6-1F447706EC5C}" type="sibTrans" cxnId="{ED8424D3-0DA3-4ED6-8CDB-6B939EC45F62}">
      <dgm:prSet/>
      <dgm:spPr/>
      <dgm:t>
        <a:bodyPr/>
        <a:lstStyle/>
        <a:p>
          <a:endParaRPr lang="en-US"/>
        </a:p>
      </dgm:t>
    </dgm:pt>
    <dgm:pt modelId="{03EB8E03-DCEF-4237-A4BC-E6C0155502ED}" type="pres">
      <dgm:prSet presAssocID="{6B949153-0D4C-4B3C-9002-715D68852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B4F77C-A935-485B-92DA-4FA6E8193393}" type="pres">
      <dgm:prSet presAssocID="{56EADD10-4321-4BBC-BA3F-F89EE6243070}" presName="centerShape" presStyleLbl="node0" presStyleIdx="0" presStyleCnt="1"/>
      <dgm:spPr/>
      <dgm:t>
        <a:bodyPr/>
        <a:lstStyle/>
        <a:p>
          <a:endParaRPr lang="en-US"/>
        </a:p>
      </dgm:t>
    </dgm:pt>
    <dgm:pt modelId="{5E874EC7-A873-446C-8697-9247FCA4A4AD}" type="pres">
      <dgm:prSet presAssocID="{9AFE7E86-B511-419A-93BB-5C3770AA5915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A2BA2B93-079C-49A3-8C7B-EEB52E2153F8}" type="pres">
      <dgm:prSet presAssocID="{A646CDBC-676B-4C1D-9318-398FD62C64C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ECB2F-7091-49A4-B8AB-AE97B3BAADD5}" type="pres">
      <dgm:prSet presAssocID="{CEFE33AA-7F8A-4E1C-BC18-203ED9AC2C1B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8D9CCE3B-BFB2-4917-896D-BA23B3AB5C4B}" type="pres">
      <dgm:prSet presAssocID="{5F4C3AF9-411F-441F-AF54-949116F1FAA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BF0C8-AEFF-4B02-A28B-59D44F5842DD}" type="pres">
      <dgm:prSet presAssocID="{8C941694-AC68-40B7-894B-3C791F710199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F811C57E-C687-4BB2-B18B-40E33FB69D2F}" type="pres">
      <dgm:prSet presAssocID="{BDCF6027-BAC8-42C5-888D-6E32F9EF482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A37AF-E2AB-495F-BFFA-C0C127DD991A}" type="pres">
      <dgm:prSet presAssocID="{1470BE06-F008-48E3-A8E2-7A93A63AB259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5F45AE1C-94AB-45A2-B1E0-A4D049D1AE7E}" type="pres">
      <dgm:prSet presAssocID="{1DD19ADC-D2D9-4568-ABAB-DC368CEC1B5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C7A7F-5480-4B91-B988-D9C6D226B53B}" type="pres">
      <dgm:prSet presAssocID="{3E36F948-18D1-40C0-A2AA-EB869F4963DA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AD6D5AC5-CA4B-45C0-A9FE-5F23250A6C0B}" type="pres">
      <dgm:prSet presAssocID="{D43815F6-248A-4901-BD24-AFFA2A9A28B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8836D-3D87-431B-B87C-51C49D49BD24}" type="pres">
      <dgm:prSet presAssocID="{B1710EAE-A765-4D71-BB60-C286E417E67A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3864824C-C82A-410B-A29A-D268ECB38AE6}" type="pres">
      <dgm:prSet presAssocID="{4296EC7F-F675-4042-AE3C-16CE83EE761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1F46B6-18F0-4C3F-80F4-3E87FEB240B6}" srcId="{6B949153-0D4C-4B3C-9002-715D6885204B}" destId="{56EADD10-4321-4BBC-BA3F-F89EE6243070}" srcOrd="0" destOrd="0" parTransId="{0ECF08FF-27BE-4663-B9A0-5F05C22680B7}" sibTransId="{408A93D0-93FD-4FE6-8251-ECB765A90529}"/>
    <dgm:cxn modelId="{C637E18A-3E4D-4A1C-8FB3-8E058BDE94B3}" type="presOf" srcId="{A646CDBC-676B-4C1D-9318-398FD62C64CF}" destId="{A2BA2B93-079C-49A3-8C7B-EEB52E2153F8}" srcOrd="0" destOrd="0" presId="urn:microsoft.com/office/officeart/2005/8/layout/radial4"/>
    <dgm:cxn modelId="{3412308E-B81A-4E8C-979C-F7FC8608BBD0}" type="presOf" srcId="{3E36F948-18D1-40C0-A2AA-EB869F4963DA}" destId="{C8EC7A7F-5480-4B91-B988-D9C6D226B53B}" srcOrd="0" destOrd="0" presId="urn:microsoft.com/office/officeart/2005/8/layout/radial4"/>
    <dgm:cxn modelId="{F2D26ECF-82D5-4B1B-9495-E9FB2CDAA720}" srcId="{56EADD10-4321-4BBC-BA3F-F89EE6243070}" destId="{D43815F6-248A-4901-BD24-AFFA2A9A28B6}" srcOrd="4" destOrd="0" parTransId="{3E36F948-18D1-40C0-A2AA-EB869F4963DA}" sibTransId="{0A809DE8-9267-4D70-9145-7AB0C21375A8}"/>
    <dgm:cxn modelId="{3708F402-BD97-4F62-B364-E38CF24415EB}" srcId="{56EADD10-4321-4BBC-BA3F-F89EE6243070}" destId="{5F4C3AF9-411F-441F-AF54-949116F1FAA8}" srcOrd="1" destOrd="0" parTransId="{CEFE33AA-7F8A-4E1C-BC18-203ED9AC2C1B}" sibTransId="{59E3F3FE-3F81-46BC-AEF9-3A44ECEE08C2}"/>
    <dgm:cxn modelId="{BCE8C984-F6C7-4BBE-9B32-8CEE5A992A94}" type="presOf" srcId="{B1710EAE-A765-4D71-BB60-C286E417E67A}" destId="{6378836D-3D87-431B-B87C-51C49D49BD24}" srcOrd="0" destOrd="0" presId="urn:microsoft.com/office/officeart/2005/8/layout/radial4"/>
    <dgm:cxn modelId="{ED8424D3-0DA3-4ED6-8CDB-6B939EC45F62}" srcId="{56EADD10-4321-4BBC-BA3F-F89EE6243070}" destId="{4296EC7F-F675-4042-AE3C-16CE83EE7618}" srcOrd="5" destOrd="0" parTransId="{B1710EAE-A765-4D71-BB60-C286E417E67A}" sibTransId="{7E842817-4996-4397-95E6-1F447706EC5C}"/>
    <dgm:cxn modelId="{5F7CFFE9-AC5C-4254-B5F6-87F390CB02AA}" srcId="{56EADD10-4321-4BBC-BA3F-F89EE6243070}" destId="{BDCF6027-BAC8-42C5-888D-6E32F9EF482C}" srcOrd="2" destOrd="0" parTransId="{8C941694-AC68-40B7-894B-3C791F710199}" sibTransId="{430A0723-67D0-41E0-9BEC-81DAB5C152E7}"/>
    <dgm:cxn modelId="{BF1A747F-5D3C-4B28-AF34-4AC16B0AC500}" srcId="{56EADD10-4321-4BBC-BA3F-F89EE6243070}" destId="{1DD19ADC-D2D9-4568-ABAB-DC368CEC1B5C}" srcOrd="3" destOrd="0" parTransId="{1470BE06-F008-48E3-A8E2-7A93A63AB259}" sibTransId="{2DF80CC0-7375-4639-AACD-6EAC23159E32}"/>
    <dgm:cxn modelId="{2096FBDC-8027-4898-B1E9-29D4DD7BA89B}" type="presOf" srcId="{D43815F6-248A-4901-BD24-AFFA2A9A28B6}" destId="{AD6D5AC5-CA4B-45C0-A9FE-5F23250A6C0B}" srcOrd="0" destOrd="0" presId="urn:microsoft.com/office/officeart/2005/8/layout/radial4"/>
    <dgm:cxn modelId="{D3375440-923E-45E9-BC72-A3B2AE3EB05F}" type="presOf" srcId="{CEFE33AA-7F8A-4E1C-BC18-203ED9AC2C1B}" destId="{AC9ECB2F-7091-49A4-B8AB-AE97B3BAADD5}" srcOrd="0" destOrd="0" presId="urn:microsoft.com/office/officeart/2005/8/layout/radial4"/>
    <dgm:cxn modelId="{209C5B87-0945-4192-BEA3-1F0686F6033A}" srcId="{56EADD10-4321-4BBC-BA3F-F89EE6243070}" destId="{A646CDBC-676B-4C1D-9318-398FD62C64CF}" srcOrd="0" destOrd="0" parTransId="{9AFE7E86-B511-419A-93BB-5C3770AA5915}" sibTransId="{73A3DFDF-DBEF-4660-9DFE-FD9FFA6848B0}"/>
    <dgm:cxn modelId="{D29FA66D-115E-441F-91F0-CFC9C848AF43}" type="presOf" srcId="{6B949153-0D4C-4B3C-9002-715D6885204B}" destId="{03EB8E03-DCEF-4237-A4BC-E6C0155502ED}" srcOrd="0" destOrd="0" presId="urn:microsoft.com/office/officeart/2005/8/layout/radial4"/>
    <dgm:cxn modelId="{99766244-FD60-4050-AFA9-7422654D4232}" type="presOf" srcId="{4296EC7F-F675-4042-AE3C-16CE83EE7618}" destId="{3864824C-C82A-410B-A29A-D268ECB38AE6}" srcOrd="0" destOrd="0" presId="urn:microsoft.com/office/officeart/2005/8/layout/radial4"/>
    <dgm:cxn modelId="{629BAF46-8907-41C3-AC90-90F200D0D1EB}" type="presOf" srcId="{1470BE06-F008-48E3-A8E2-7A93A63AB259}" destId="{747A37AF-E2AB-495F-BFFA-C0C127DD991A}" srcOrd="0" destOrd="0" presId="urn:microsoft.com/office/officeart/2005/8/layout/radial4"/>
    <dgm:cxn modelId="{C6ED4721-DC17-4078-BADE-64A924D4F6BC}" type="presOf" srcId="{8C941694-AC68-40B7-894B-3C791F710199}" destId="{5F3BF0C8-AEFF-4B02-A28B-59D44F5842DD}" srcOrd="0" destOrd="0" presId="urn:microsoft.com/office/officeart/2005/8/layout/radial4"/>
    <dgm:cxn modelId="{955C681F-2CE8-4AB0-BEB4-595304A7887A}" type="presOf" srcId="{9AFE7E86-B511-419A-93BB-5C3770AA5915}" destId="{5E874EC7-A873-446C-8697-9247FCA4A4AD}" srcOrd="0" destOrd="0" presId="urn:microsoft.com/office/officeart/2005/8/layout/radial4"/>
    <dgm:cxn modelId="{ED600964-4490-4E79-AE8D-8CD83A022EDE}" type="presOf" srcId="{1DD19ADC-D2D9-4568-ABAB-DC368CEC1B5C}" destId="{5F45AE1C-94AB-45A2-B1E0-A4D049D1AE7E}" srcOrd="0" destOrd="0" presId="urn:microsoft.com/office/officeart/2005/8/layout/radial4"/>
    <dgm:cxn modelId="{BCFA4A2B-5253-4739-9AA9-4D33887CC798}" type="presOf" srcId="{BDCF6027-BAC8-42C5-888D-6E32F9EF482C}" destId="{F811C57E-C687-4BB2-B18B-40E33FB69D2F}" srcOrd="0" destOrd="0" presId="urn:microsoft.com/office/officeart/2005/8/layout/radial4"/>
    <dgm:cxn modelId="{4E44BCFE-8E3D-4703-9A6E-3FE24C371488}" type="presOf" srcId="{56EADD10-4321-4BBC-BA3F-F89EE6243070}" destId="{39B4F77C-A935-485B-92DA-4FA6E8193393}" srcOrd="0" destOrd="0" presId="urn:microsoft.com/office/officeart/2005/8/layout/radial4"/>
    <dgm:cxn modelId="{DB0CBEEA-29F4-4901-AE7C-78173BF46E7B}" type="presOf" srcId="{5F4C3AF9-411F-441F-AF54-949116F1FAA8}" destId="{8D9CCE3B-BFB2-4917-896D-BA23B3AB5C4B}" srcOrd="0" destOrd="0" presId="urn:microsoft.com/office/officeart/2005/8/layout/radial4"/>
    <dgm:cxn modelId="{7E1839CD-1945-4770-86CB-67158DD48123}" type="presParOf" srcId="{03EB8E03-DCEF-4237-A4BC-E6C0155502ED}" destId="{39B4F77C-A935-485B-92DA-4FA6E8193393}" srcOrd="0" destOrd="0" presId="urn:microsoft.com/office/officeart/2005/8/layout/radial4"/>
    <dgm:cxn modelId="{0AEF751E-98C2-4130-9F48-7A80E552186C}" type="presParOf" srcId="{03EB8E03-DCEF-4237-A4BC-E6C0155502ED}" destId="{5E874EC7-A873-446C-8697-9247FCA4A4AD}" srcOrd="1" destOrd="0" presId="urn:microsoft.com/office/officeart/2005/8/layout/radial4"/>
    <dgm:cxn modelId="{6813153C-98A3-4ED0-8295-8C157CA8D671}" type="presParOf" srcId="{03EB8E03-DCEF-4237-A4BC-E6C0155502ED}" destId="{A2BA2B93-079C-49A3-8C7B-EEB52E2153F8}" srcOrd="2" destOrd="0" presId="urn:microsoft.com/office/officeart/2005/8/layout/radial4"/>
    <dgm:cxn modelId="{26D9C398-A881-49B7-87A9-289820B29120}" type="presParOf" srcId="{03EB8E03-DCEF-4237-A4BC-E6C0155502ED}" destId="{AC9ECB2F-7091-49A4-B8AB-AE97B3BAADD5}" srcOrd="3" destOrd="0" presId="urn:microsoft.com/office/officeart/2005/8/layout/radial4"/>
    <dgm:cxn modelId="{611474CC-B7A7-42EB-A7D7-D6EC3E68E657}" type="presParOf" srcId="{03EB8E03-DCEF-4237-A4BC-E6C0155502ED}" destId="{8D9CCE3B-BFB2-4917-896D-BA23B3AB5C4B}" srcOrd="4" destOrd="0" presId="urn:microsoft.com/office/officeart/2005/8/layout/radial4"/>
    <dgm:cxn modelId="{3EB3C72A-4FFF-4C6C-B1E0-9A8EB7373F28}" type="presParOf" srcId="{03EB8E03-DCEF-4237-A4BC-E6C0155502ED}" destId="{5F3BF0C8-AEFF-4B02-A28B-59D44F5842DD}" srcOrd="5" destOrd="0" presId="urn:microsoft.com/office/officeart/2005/8/layout/radial4"/>
    <dgm:cxn modelId="{9CED4919-FE7D-4630-BA93-C83EF3526DC9}" type="presParOf" srcId="{03EB8E03-DCEF-4237-A4BC-E6C0155502ED}" destId="{F811C57E-C687-4BB2-B18B-40E33FB69D2F}" srcOrd="6" destOrd="0" presId="urn:microsoft.com/office/officeart/2005/8/layout/radial4"/>
    <dgm:cxn modelId="{BCECBB1E-1C68-4D75-BDF5-C237749DCF39}" type="presParOf" srcId="{03EB8E03-DCEF-4237-A4BC-E6C0155502ED}" destId="{747A37AF-E2AB-495F-BFFA-C0C127DD991A}" srcOrd="7" destOrd="0" presId="urn:microsoft.com/office/officeart/2005/8/layout/radial4"/>
    <dgm:cxn modelId="{EE508AF3-BFEE-4776-9202-6FFF238E86A1}" type="presParOf" srcId="{03EB8E03-DCEF-4237-A4BC-E6C0155502ED}" destId="{5F45AE1C-94AB-45A2-B1E0-A4D049D1AE7E}" srcOrd="8" destOrd="0" presId="urn:microsoft.com/office/officeart/2005/8/layout/radial4"/>
    <dgm:cxn modelId="{AB842F29-4ECE-4279-9138-5FF105132B7E}" type="presParOf" srcId="{03EB8E03-DCEF-4237-A4BC-E6C0155502ED}" destId="{C8EC7A7F-5480-4B91-B988-D9C6D226B53B}" srcOrd="9" destOrd="0" presId="urn:microsoft.com/office/officeart/2005/8/layout/radial4"/>
    <dgm:cxn modelId="{B909CD8C-E28E-4E9F-B4DF-AA6776E97EB5}" type="presParOf" srcId="{03EB8E03-DCEF-4237-A4BC-E6C0155502ED}" destId="{AD6D5AC5-CA4B-45C0-A9FE-5F23250A6C0B}" srcOrd="10" destOrd="0" presId="urn:microsoft.com/office/officeart/2005/8/layout/radial4"/>
    <dgm:cxn modelId="{664E3977-2F26-4F1E-87FA-036D4DD7D111}" type="presParOf" srcId="{03EB8E03-DCEF-4237-A4BC-E6C0155502ED}" destId="{6378836D-3D87-431B-B87C-51C49D49BD24}" srcOrd="11" destOrd="0" presId="urn:microsoft.com/office/officeart/2005/8/layout/radial4"/>
    <dgm:cxn modelId="{FC428AB8-26D4-4610-8051-C564DE150F27}" type="presParOf" srcId="{03EB8E03-DCEF-4237-A4BC-E6C0155502ED}" destId="{3864824C-C82A-410B-A29A-D268ECB38AE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A99DA-84D8-4FD7-9254-6360A18E9C8D}">
      <dsp:nvSpPr>
        <dsp:cNvPr id="0" name=""/>
        <dsp:cNvSpPr/>
      </dsp:nvSpPr>
      <dsp:spPr>
        <a:xfrm rot="5400000">
          <a:off x="4439069" y="-1782433"/>
          <a:ext cx="781382" cy="45456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Network Layer protocol</a:t>
          </a:r>
          <a:endParaRPr lang="en-US" sz="3000" kern="1200" dirty="0"/>
        </a:p>
      </dsp:txBody>
      <dsp:txXfrm rot="-5400000">
        <a:off x="2556932" y="137848"/>
        <a:ext cx="4507513" cy="705094"/>
      </dsp:txXfrm>
    </dsp:sp>
    <dsp:sp modelId="{32BCA4CC-8844-4A53-9E82-D9118F7513E0}">
      <dsp:nvSpPr>
        <dsp:cNvPr id="0" name=""/>
        <dsp:cNvSpPr/>
      </dsp:nvSpPr>
      <dsp:spPr>
        <a:xfrm>
          <a:off x="0" y="2030"/>
          <a:ext cx="2556932" cy="976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IP</a:t>
          </a:r>
          <a:endParaRPr lang="en-US" sz="2900" kern="1200" dirty="0"/>
        </a:p>
      </dsp:txBody>
      <dsp:txXfrm>
        <a:off x="47680" y="49710"/>
        <a:ext cx="2461572" cy="881368"/>
      </dsp:txXfrm>
    </dsp:sp>
    <dsp:sp modelId="{6ADC539D-0A89-4D10-A1A5-FE978E72EF6F}">
      <dsp:nvSpPr>
        <dsp:cNvPr id="0" name=""/>
        <dsp:cNvSpPr/>
      </dsp:nvSpPr>
      <dsp:spPr>
        <a:xfrm rot="5400000">
          <a:off x="4439069" y="-756868"/>
          <a:ext cx="781382" cy="45456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Routing protocols</a:t>
          </a:r>
          <a:endParaRPr lang="en-US" sz="3000" kern="1200" dirty="0"/>
        </a:p>
      </dsp:txBody>
      <dsp:txXfrm rot="-5400000">
        <a:off x="2556932" y="1163413"/>
        <a:ext cx="4507513" cy="705094"/>
      </dsp:txXfrm>
    </dsp:sp>
    <dsp:sp modelId="{68FE043F-3597-4654-87EE-6107F8C7FA2D}">
      <dsp:nvSpPr>
        <dsp:cNvPr id="0" name=""/>
        <dsp:cNvSpPr/>
      </dsp:nvSpPr>
      <dsp:spPr>
        <a:xfrm>
          <a:off x="0" y="1027595"/>
          <a:ext cx="2556932" cy="976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BGP, DV, LS,</a:t>
          </a:r>
          <a:br>
            <a:rPr lang="en-US" sz="2900" kern="1200" dirty="0" smtClean="0"/>
          </a:br>
          <a:r>
            <a:rPr lang="en-US" sz="2900" kern="1200" dirty="0" smtClean="0"/>
            <a:t>OSPF, RIP </a:t>
          </a:r>
          <a:endParaRPr lang="en-US" sz="2900" kern="1200" dirty="0"/>
        </a:p>
      </dsp:txBody>
      <dsp:txXfrm>
        <a:off x="47680" y="1075275"/>
        <a:ext cx="2461572" cy="881368"/>
      </dsp:txXfrm>
    </dsp:sp>
    <dsp:sp modelId="{6408A52E-45DF-4277-AC6C-B4EA4AD1354A}">
      <dsp:nvSpPr>
        <dsp:cNvPr id="0" name=""/>
        <dsp:cNvSpPr/>
      </dsp:nvSpPr>
      <dsp:spPr>
        <a:xfrm rot="5400000">
          <a:off x="4439069" y="268696"/>
          <a:ext cx="781382" cy="45456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Control protocols</a:t>
          </a:r>
          <a:endParaRPr lang="en-US" sz="3000" kern="1200" dirty="0"/>
        </a:p>
      </dsp:txBody>
      <dsp:txXfrm rot="-5400000">
        <a:off x="2556932" y="2188977"/>
        <a:ext cx="4507513" cy="705094"/>
      </dsp:txXfrm>
    </dsp:sp>
    <dsp:sp modelId="{433784A6-04F5-4F39-B824-10CFE0F3D4FC}">
      <dsp:nvSpPr>
        <dsp:cNvPr id="0" name=""/>
        <dsp:cNvSpPr/>
      </dsp:nvSpPr>
      <dsp:spPr>
        <a:xfrm>
          <a:off x="0" y="2053160"/>
          <a:ext cx="2556932" cy="976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ICMP</a:t>
          </a:r>
          <a:br>
            <a:rPr lang="en-US" sz="2900" kern="1200" dirty="0" smtClean="0"/>
          </a:br>
          <a:r>
            <a:rPr lang="en-US" sz="2900" kern="1200" dirty="0" smtClean="0"/>
            <a:t>IGMP</a:t>
          </a:r>
          <a:endParaRPr lang="en-US" sz="2900" kern="1200" dirty="0"/>
        </a:p>
      </dsp:txBody>
      <dsp:txXfrm>
        <a:off x="47680" y="2100840"/>
        <a:ext cx="2461572" cy="881368"/>
      </dsp:txXfrm>
    </dsp:sp>
    <dsp:sp modelId="{145C056B-267A-41D5-9626-B9AD7F8EC496}">
      <dsp:nvSpPr>
        <dsp:cNvPr id="0" name=""/>
        <dsp:cNvSpPr/>
      </dsp:nvSpPr>
      <dsp:spPr>
        <a:xfrm rot="5400000">
          <a:off x="4439069" y="1294261"/>
          <a:ext cx="781382" cy="45456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Security protocol</a:t>
          </a:r>
          <a:endParaRPr lang="en-US" sz="3000" kern="1200" dirty="0"/>
        </a:p>
      </dsp:txBody>
      <dsp:txXfrm rot="-5400000">
        <a:off x="2556932" y="3214542"/>
        <a:ext cx="4507513" cy="705094"/>
      </dsp:txXfrm>
    </dsp:sp>
    <dsp:sp modelId="{F2ACCF8D-CBB2-4FC1-8579-4FA67804E99E}">
      <dsp:nvSpPr>
        <dsp:cNvPr id="0" name=""/>
        <dsp:cNvSpPr/>
      </dsp:nvSpPr>
      <dsp:spPr>
        <a:xfrm>
          <a:off x="0" y="3078725"/>
          <a:ext cx="2556932" cy="976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IPSec</a:t>
          </a:r>
          <a:endParaRPr lang="en-US" sz="2900" kern="1200" dirty="0"/>
        </a:p>
      </dsp:txBody>
      <dsp:txXfrm>
        <a:off x="47680" y="3126405"/>
        <a:ext cx="2461572" cy="8813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02AA4-F87C-486E-9B97-C08A5F75D2F9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C8D5F6-0B97-497E-918E-D04D697307C6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Quality of Service</a:t>
          </a:r>
          <a:endParaRPr lang="en-US" sz="3100" kern="1200" dirty="0"/>
        </a:p>
      </dsp:txBody>
      <dsp:txXfrm>
        <a:off x="349472" y="51131"/>
        <a:ext cx="4177856" cy="825776"/>
      </dsp:txXfrm>
    </dsp:sp>
    <dsp:sp modelId="{EDC87546-EBA5-494C-BB63-33A2731DF8F9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CAB26-30E8-40BA-B128-7847A2A1840D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Jitter</a:t>
          </a:r>
          <a:endParaRPr lang="en-US" sz="3100" kern="1200" dirty="0"/>
        </a:p>
      </dsp:txBody>
      <dsp:txXfrm>
        <a:off x="349472" y="1457291"/>
        <a:ext cx="4177856" cy="825776"/>
      </dsp:txXfrm>
    </dsp:sp>
    <dsp:sp modelId="{55B1788F-562E-4324-BF99-5D26C77BE968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F7618-4E2E-47BF-9B51-77D19BD1265C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Time sensitivity</a:t>
          </a:r>
          <a:endParaRPr lang="en-US" sz="3100" kern="1200" dirty="0"/>
        </a:p>
      </dsp:txBody>
      <dsp:txXfrm>
        <a:off x="349472" y="2863452"/>
        <a:ext cx="4177856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99464-BB9B-4354-B619-4B3A1CDB7450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Method 1</a:t>
          </a:r>
          <a:endParaRPr lang="en-US" sz="3900" kern="1200" dirty="0"/>
        </a:p>
      </dsp:txBody>
      <dsp:txXfrm>
        <a:off x="470066" y="34496"/>
        <a:ext cx="2253718" cy="1092859"/>
      </dsp:txXfrm>
    </dsp:sp>
    <dsp:sp modelId="{7AE15822-C906-4E7B-8685-708286753ADA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91968-37F6-4BE3-980A-8B0CCD736A19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IGP</a:t>
          </a:r>
          <a:endParaRPr lang="en-US" sz="3300" kern="1200" dirty="0"/>
        </a:p>
      </dsp:txBody>
      <dsp:txXfrm>
        <a:off x="934410" y="1485570"/>
        <a:ext cx="1789374" cy="1092859"/>
      </dsp:txXfrm>
    </dsp:sp>
    <dsp:sp modelId="{C6E4E332-9896-49EE-9554-CDB2E4112268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FC503-42E1-4BCF-B5F0-02DB48C9923F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EGP</a:t>
          </a:r>
          <a:endParaRPr lang="en-US" sz="3300" kern="1200" dirty="0"/>
        </a:p>
      </dsp:txBody>
      <dsp:txXfrm>
        <a:off x="934410" y="2936644"/>
        <a:ext cx="1789374" cy="1092859"/>
      </dsp:txXfrm>
    </dsp:sp>
    <dsp:sp modelId="{4CF77BFD-635F-4F93-9D0B-C47F669DFF3D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Method 2</a:t>
          </a:r>
          <a:endParaRPr lang="en-US" sz="3900" kern="1200" dirty="0"/>
        </a:p>
      </dsp:txBody>
      <dsp:txXfrm>
        <a:off x="3372214" y="34496"/>
        <a:ext cx="2253718" cy="1092859"/>
      </dsp:txXfrm>
    </dsp:sp>
    <dsp:sp modelId="{1B8456D8-D9D8-49AE-BACE-27538068BC22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EA140-7DFB-4A99-8BA9-745DB4D298D7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Distance vector</a:t>
          </a:r>
          <a:endParaRPr lang="en-US" sz="3300" kern="1200" dirty="0"/>
        </a:p>
      </dsp:txBody>
      <dsp:txXfrm>
        <a:off x="3836558" y="1485570"/>
        <a:ext cx="1789374" cy="1092859"/>
      </dsp:txXfrm>
    </dsp:sp>
    <dsp:sp modelId="{9166130B-4A76-4294-899C-62972990DC6C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45ED3-4D5C-4A83-8298-521988BF7A1C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Link state</a:t>
          </a:r>
          <a:endParaRPr lang="en-US" sz="3300" kern="1200" dirty="0"/>
        </a:p>
      </dsp:txBody>
      <dsp:txXfrm>
        <a:off x="3836558" y="2936644"/>
        <a:ext cx="1789374" cy="10928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F01D6-73CA-4A36-BA36-3E8977AC63D6}">
      <dsp:nvSpPr>
        <dsp:cNvPr id="0" name=""/>
        <dsp:cNvSpPr/>
      </dsp:nvSpPr>
      <dsp:spPr>
        <a:xfrm>
          <a:off x="2873071" y="448"/>
          <a:ext cx="4309606" cy="17475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Uses distance calculation to determine best path</a:t>
          </a:r>
          <a:endParaRPr lang="en-US" sz="2900" kern="1200" dirty="0"/>
        </a:p>
      </dsp:txBody>
      <dsp:txXfrm>
        <a:off x="2873071" y="218890"/>
        <a:ext cx="3654282" cy="1310649"/>
      </dsp:txXfrm>
    </dsp:sp>
    <dsp:sp modelId="{5B48AC35-8028-4174-A5DE-BDB868765F68}">
      <dsp:nvSpPr>
        <dsp:cNvPr id="0" name=""/>
        <dsp:cNvSpPr/>
      </dsp:nvSpPr>
      <dsp:spPr>
        <a:xfrm>
          <a:off x="0" y="448"/>
          <a:ext cx="2873071" cy="1747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Distance vector</a:t>
          </a:r>
          <a:endParaRPr lang="en-US" sz="4500" kern="1200" dirty="0"/>
        </a:p>
      </dsp:txBody>
      <dsp:txXfrm>
        <a:off x="85307" y="85755"/>
        <a:ext cx="2702457" cy="1576918"/>
      </dsp:txXfrm>
    </dsp:sp>
    <dsp:sp modelId="{CFF5D341-13D1-48C5-8FA9-ED81C6130FDA}">
      <dsp:nvSpPr>
        <dsp:cNvPr id="0" name=""/>
        <dsp:cNvSpPr/>
      </dsp:nvSpPr>
      <dsp:spPr>
        <a:xfrm>
          <a:off x="2873071" y="1922733"/>
          <a:ext cx="4309606" cy="17475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Constructs node map; each node calculates best path</a:t>
          </a:r>
          <a:endParaRPr lang="en-US" sz="2900" kern="1200" dirty="0"/>
        </a:p>
      </dsp:txBody>
      <dsp:txXfrm>
        <a:off x="2873071" y="2141175"/>
        <a:ext cx="3654282" cy="1310649"/>
      </dsp:txXfrm>
    </dsp:sp>
    <dsp:sp modelId="{21915280-F16D-4EA7-A8E8-8A2F0B8E3164}">
      <dsp:nvSpPr>
        <dsp:cNvPr id="0" name=""/>
        <dsp:cNvSpPr/>
      </dsp:nvSpPr>
      <dsp:spPr>
        <a:xfrm>
          <a:off x="0" y="1922733"/>
          <a:ext cx="2873071" cy="17475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Link state</a:t>
          </a:r>
          <a:endParaRPr lang="en-US" sz="4500" kern="1200" dirty="0"/>
        </a:p>
      </dsp:txBody>
      <dsp:txXfrm>
        <a:off x="85307" y="2008040"/>
        <a:ext cx="2702457" cy="15769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539D-0A89-4D10-A1A5-FE978E72EF6F}">
      <dsp:nvSpPr>
        <dsp:cNvPr id="0" name=""/>
        <dsp:cNvSpPr/>
      </dsp:nvSpPr>
      <dsp:spPr>
        <a:xfrm rot="5400000">
          <a:off x="4187554" y="-1470070"/>
          <a:ext cx="1284412" cy="454565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Routing protocols</a:t>
          </a:r>
          <a:endParaRPr lang="en-US" sz="3200" kern="1200" dirty="0"/>
        </a:p>
      </dsp:txBody>
      <dsp:txXfrm rot="-5400000">
        <a:off x="2556932" y="223252"/>
        <a:ext cx="4482957" cy="1159012"/>
      </dsp:txXfrm>
    </dsp:sp>
    <dsp:sp modelId="{68FE043F-3597-4654-87EE-6107F8C7FA2D}">
      <dsp:nvSpPr>
        <dsp:cNvPr id="0" name=""/>
        <dsp:cNvSpPr/>
      </dsp:nvSpPr>
      <dsp:spPr>
        <a:xfrm>
          <a:off x="0" y="0"/>
          <a:ext cx="2556932" cy="16055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BGP, OSPF,</a:t>
          </a:r>
          <a:br>
            <a:rPr lang="en-US" sz="3200" kern="1200" dirty="0" smtClean="0"/>
          </a:br>
          <a:r>
            <a:rPr lang="en-US" sz="3200" kern="1200" dirty="0" smtClean="0"/>
            <a:t>RIP</a:t>
          </a:r>
          <a:endParaRPr lang="en-US" sz="3200" kern="1200" dirty="0"/>
        </a:p>
      </dsp:txBody>
      <dsp:txXfrm>
        <a:off x="78375" y="78375"/>
        <a:ext cx="2400182" cy="1448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37F56-FB1E-4707-9006-48071A2E5117}">
      <dsp:nvSpPr>
        <dsp:cNvPr id="0" name=""/>
        <dsp:cNvSpPr/>
      </dsp:nvSpPr>
      <dsp:spPr>
        <a:xfrm>
          <a:off x="0" y="126778"/>
          <a:ext cx="5078818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Server farms</a:t>
          </a:r>
          <a:endParaRPr lang="en-US" sz="4000" kern="1200" dirty="0"/>
        </a:p>
      </dsp:txBody>
      <dsp:txXfrm>
        <a:off x="45692" y="172470"/>
        <a:ext cx="4987434" cy="844616"/>
      </dsp:txXfrm>
    </dsp:sp>
    <dsp:sp modelId="{277939F5-F05C-4203-8E67-7D6E3A4B9B85}">
      <dsp:nvSpPr>
        <dsp:cNvPr id="0" name=""/>
        <dsp:cNvSpPr/>
      </dsp:nvSpPr>
      <dsp:spPr>
        <a:xfrm>
          <a:off x="0" y="1177979"/>
          <a:ext cx="5078818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Intranets</a:t>
          </a:r>
          <a:endParaRPr lang="en-US" sz="4000" kern="1200" dirty="0"/>
        </a:p>
      </dsp:txBody>
      <dsp:txXfrm>
        <a:off x="45692" y="1223671"/>
        <a:ext cx="4987434" cy="844616"/>
      </dsp:txXfrm>
    </dsp:sp>
    <dsp:sp modelId="{38206360-25F2-4695-9CD5-34562FFF451B}">
      <dsp:nvSpPr>
        <dsp:cNvPr id="0" name=""/>
        <dsp:cNvSpPr/>
      </dsp:nvSpPr>
      <dsp:spPr>
        <a:xfrm>
          <a:off x="0" y="2229179"/>
          <a:ext cx="5078818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Converged networks</a:t>
          </a:r>
          <a:endParaRPr lang="en-US" sz="4000" kern="1200" dirty="0"/>
        </a:p>
      </dsp:txBody>
      <dsp:txXfrm>
        <a:off x="45692" y="2274871"/>
        <a:ext cx="4987434" cy="8446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4352A-884A-4260-9140-7C8EF543CA7A}">
      <dsp:nvSpPr>
        <dsp:cNvPr id="0" name=""/>
        <dsp:cNvSpPr/>
      </dsp:nvSpPr>
      <dsp:spPr>
        <a:xfrm rot="5400000">
          <a:off x="990135" y="1412251"/>
          <a:ext cx="1249015" cy="142195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AE51D-FDE1-4909-9202-C63A879B993B}">
      <dsp:nvSpPr>
        <dsp:cNvPr id="0" name=""/>
        <dsp:cNvSpPr/>
      </dsp:nvSpPr>
      <dsp:spPr>
        <a:xfrm>
          <a:off x="659222" y="27693"/>
          <a:ext cx="2102606" cy="147175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Protocols</a:t>
          </a:r>
          <a:endParaRPr lang="en-US" sz="2900" kern="1200" dirty="0"/>
        </a:p>
      </dsp:txBody>
      <dsp:txXfrm>
        <a:off x="731080" y="99551"/>
        <a:ext cx="1958890" cy="1328040"/>
      </dsp:txXfrm>
    </dsp:sp>
    <dsp:sp modelId="{25A4C32C-3F58-431B-9135-530DC7DABB8E}">
      <dsp:nvSpPr>
        <dsp:cNvPr id="0" name=""/>
        <dsp:cNvSpPr/>
      </dsp:nvSpPr>
      <dsp:spPr>
        <a:xfrm>
          <a:off x="2761828" y="168059"/>
          <a:ext cx="1529235" cy="1189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FFC3A-F14D-40FA-AE7A-D83AD8CCB34F}">
      <dsp:nvSpPr>
        <dsp:cNvPr id="0" name=""/>
        <dsp:cNvSpPr/>
      </dsp:nvSpPr>
      <dsp:spPr>
        <a:xfrm rot="5400000">
          <a:off x="2733419" y="3065519"/>
          <a:ext cx="1249015" cy="142195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DB658-4BA8-4C3B-8FD0-610A6CA9E340}">
      <dsp:nvSpPr>
        <dsp:cNvPr id="0" name=""/>
        <dsp:cNvSpPr/>
      </dsp:nvSpPr>
      <dsp:spPr>
        <a:xfrm>
          <a:off x="2402506" y="1680961"/>
          <a:ext cx="2102606" cy="147175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Bandwidth</a:t>
          </a:r>
          <a:endParaRPr lang="en-US" sz="2900" kern="1200" dirty="0"/>
        </a:p>
      </dsp:txBody>
      <dsp:txXfrm>
        <a:off x="2474364" y="1752819"/>
        <a:ext cx="1958890" cy="1328040"/>
      </dsp:txXfrm>
    </dsp:sp>
    <dsp:sp modelId="{5C7F03B2-4BE4-4F64-BEFB-6AB4D1565CA7}">
      <dsp:nvSpPr>
        <dsp:cNvPr id="0" name=""/>
        <dsp:cNvSpPr/>
      </dsp:nvSpPr>
      <dsp:spPr>
        <a:xfrm>
          <a:off x="4505112" y="1821326"/>
          <a:ext cx="1529235" cy="1189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7B478-AEC1-45E7-AA3B-C2B26E5A5461}">
      <dsp:nvSpPr>
        <dsp:cNvPr id="0" name=""/>
        <dsp:cNvSpPr/>
      </dsp:nvSpPr>
      <dsp:spPr>
        <a:xfrm>
          <a:off x="4145790" y="3334229"/>
          <a:ext cx="2102606" cy="147175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Address</a:t>
          </a:r>
          <a:br>
            <a:rPr lang="en-US" sz="2900" kern="1200" dirty="0" smtClean="0"/>
          </a:br>
          <a:r>
            <a:rPr lang="en-US" sz="2900" kern="1200" dirty="0" smtClean="0"/>
            <a:t>schema</a:t>
          </a:r>
          <a:endParaRPr lang="en-US" sz="2900" kern="1200" dirty="0"/>
        </a:p>
      </dsp:txBody>
      <dsp:txXfrm>
        <a:off x="4217648" y="3406087"/>
        <a:ext cx="1958890" cy="1328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DD337-AF76-499C-8BB5-2A3EA2F8AC03}">
      <dsp:nvSpPr>
        <dsp:cNvPr id="0" name=""/>
        <dsp:cNvSpPr/>
      </dsp:nvSpPr>
      <dsp:spPr>
        <a:xfrm>
          <a:off x="705366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11BB4-40E0-4689-ABE2-8CFA8EF4A2E2}">
      <dsp:nvSpPr>
        <dsp:cNvPr id="0" name=""/>
        <dsp:cNvSpPr/>
      </dsp:nvSpPr>
      <dsp:spPr>
        <a:xfrm>
          <a:off x="1531171" y="2804972"/>
          <a:ext cx="169062" cy="169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A64ED-339F-4206-812A-A4274AC63CB8}">
      <dsp:nvSpPr>
        <dsp:cNvPr id="0" name=""/>
        <dsp:cNvSpPr/>
      </dsp:nvSpPr>
      <dsp:spPr>
        <a:xfrm>
          <a:off x="1615702" y="2889504"/>
          <a:ext cx="1515059" cy="1174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83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Schema</a:t>
          </a:r>
          <a:endParaRPr lang="en-US" sz="2800" kern="1200" dirty="0"/>
        </a:p>
      </dsp:txBody>
      <dsp:txXfrm>
        <a:off x="1615702" y="2889504"/>
        <a:ext cx="1515059" cy="1174496"/>
      </dsp:txXfrm>
    </dsp:sp>
    <dsp:sp modelId="{6E9E9163-D8C2-47C5-9F49-BABA48135A4F}">
      <dsp:nvSpPr>
        <dsp:cNvPr id="0" name=""/>
        <dsp:cNvSpPr/>
      </dsp:nvSpPr>
      <dsp:spPr>
        <a:xfrm>
          <a:off x="2895885" y="1764171"/>
          <a:ext cx="305612" cy="305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C83CA-B9D7-41F9-AE77-6409C3319A26}">
      <dsp:nvSpPr>
        <dsp:cNvPr id="0" name=""/>
        <dsp:cNvSpPr/>
      </dsp:nvSpPr>
      <dsp:spPr>
        <a:xfrm>
          <a:off x="3001221" y="2093389"/>
          <a:ext cx="2109508" cy="722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38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Placement</a:t>
          </a:r>
          <a:endParaRPr lang="en-US" sz="2800" kern="1200" dirty="0"/>
        </a:p>
      </dsp:txBody>
      <dsp:txXfrm>
        <a:off x="3001221" y="2093389"/>
        <a:ext cx="2109508" cy="722583"/>
      </dsp:txXfrm>
    </dsp:sp>
    <dsp:sp modelId="{53E5B6E0-0811-472D-B79B-53BB6634BD2B}">
      <dsp:nvSpPr>
        <dsp:cNvPr id="0" name=""/>
        <dsp:cNvSpPr/>
      </dsp:nvSpPr>
      <dsp:spPr>
        <a:xfrm>
          <a:off x="4818135" y="1028191"/>
          <a:ext cx="422656" cy="4226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22918-3E10-493E-A8DC-71413315B8A3}">
      <dsp:nvSpPr>
        <dsp:cNvPr id="0" name=""/>
        <dsp:cNvSpPr/>
      </dsp:nvSpPr>
      <dsp:spPr>
        <a:xfrm>
          <a:off x="4914589" y="1506362"/>
          <a:ext cx="2772175" cy="1336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57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Incremental</a:t>
          </a:r>
          <a:br>
            <a:rPr lang="en-US" sz="2800" kern="1200" dirty="0" smtClean="0"/>
          </a:br>
          <a:r>
            <a:rPr lang="en-US" sz="2800" kern="1200" dirty="0" smtClean="0"/>
            <a:t>implementation</a:t>
          </a:r>
          <a:endParaRPr lang="en-US" sz="2800" kern="1200" dirty="0"/>
        </a:p>
      </dsp:txBody>
      <dsp:txXfrm>
        <a:off x="4914589" y="1506362"/>
        <a:ext cx="2772175" cy="13362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97DE5-6FDD-4908-B87C-E3836DEBE5B7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C6AA6-B3C0-4825-ACAF-ADE2B6BD8502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Redundancy</a:t>
          </a:r>
          <a:endParaRPr lang="en-US" sz="3100" kern="1200" dirty="0"/>
        </a:p>
      </dsp:txBody>
      <dsp:txXfrm>
        <a:off x="349472" y="51131"/>
        <a:ext cx="4177856" cy="825776"/>
      </dsp:txXfrm>
    </dsp:sp>
    <dsp:sp modelId="{322F1E26-4C4C-4EB7-8D34-0364020A0C21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0C59D-1BE9-4322-BBD5-667959A76B70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High availability</a:t>
          </a:r>
          <a:endParaRPr lang="en-US" sz="3100" kern="1200" dirty="0"/>
        </a:p>
      </dsp:txBody>
      <dsp:txXfrm>
        <a:off x="349472" y="1457291"/>
        <a:ext cx="4177856" cy="825776"/>
      </dsp:txXfrm>
    </dsp:sp>
    <dsp:sp modelId="{E16DD79C-11E5-4524-8AF7-F15AA550CA34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DA2E2-36DB-4223-A0E3-5A188A89D2FD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Load balancing</a:t>
          </a:r>
          <a:endParaRPr lang="en-US" sz="3100" kern="1200" dirty="0"/>
        </a:p>
      </dsp:txBody>
      <dsp:txXfrm>
        <a:off x="349472" y="2863452"/>
        <a:ext cx="4177856" cy="8257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4F77C-A935-485B-92DA-4FA6E8193393}">
      <dsp:nvSpPr>
        <dsp:cNvPr id="0" name=""/>
        <dsp:cNvSpPr/>
      </dsp:nvSpPr>
      <dsp:spPr>
        <a:xfrm>
          <a:off x="2732248" y="2491855"/>
          <a:ext cx="1999547" cy="1999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SIP</a:t>
          </a:r>
          <a:endParaRPr lang="en-US" sz="6500" kern="1200" dirty="0"/>
        </a:p>
      </dsp:txBody>
      <dsp:txXfrm>
        <a:off x="3025075" y="2784682"/>
        <a:ext cx="1413893" cy="1413893"/>
      </dsp:txXfrm>
    </dsp:sp>
    <dsp:sp modelId="{5E874EC7-A873-446C-8697-9247FCA4A4AD}">
      <dsp:nvSpPr>
        <dsp:cNvPr id="0" name=""/>
        <dsp:cNvSpPr/>
      </dsp:nvSpPr>
      <dsp:spPr>
        <a:xfrm rot="10800000">
          <a:off x="700595" y="3206694"/>
          <a:ext cx="1919911" cy="5698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A2B93-079C-49A3-8C7B-EEB52E2153F8}">
      <dsp:nvSpPr>
        <dsp:cNvPr id="0" name=""/>
        <dsp:cNvSpPr/>
      </dsp:nvSpPr>
      <dsp:spPr>
        <a:xfrm>
          <a:off x="754" y="2931756"/>
          <a:ext cx="1399683" cy="1119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</a:t>
          </a:r>
          <a:endParaRPr lang="en-US" sz="2100" kern="1200" dirty="0"/>
        </a:p>
      </dsp:txBody>
      <dsp:txXfrm>
        <a:off x="33550" y="2964552"/>
        <a:ext cx="1334091" cy="1054154"/>
      </dsp:txXfrm>
    </dsp:sp>
    <dsp:sp modelId="{AC9ECB2F-7091-49A4-B8AB-AE97B3BAADD5}">
      <dsp:nvSpPr>
        <dsp:cNvPr id="0" name=""/>
        <dsp:cNvSpPr/>
      </dsp:nvSpPr>
      <dsp:spPr>
        <a:xfrm rot="12960000">
          <a:off x="1096211" y="1989114"/>
          <a:ext cx="1919911" cy="5698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CCE3B-BFB2-4917-896D-BA23B3AB5C4B}">
      <dsp:nvSpPr>
        <dsp:cNvPr id="0" name=""/>
        <dsp:cNvSpPr/>
      </dsp:nvSpPr>
      <dsp:spPr>
        <a:xfrm>
          <a:off x="579704" y="1149928"/>
          <a:ext cx="1399683" cy="1119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Streaming</a:t>
          </a:r>
          <a:br>
            <a:rPr lang="en-US" sz="2100" kern="1200" dirty="0" smtClean="0"/>
          </a:br>
          <a:r>
            <a:rPr lang="en-US" sz="2100" kern="1200" dirty="0" smtClean="0"/>
            <a:t>Media</a:t>
          </a:r>
          <a:endParaRPr lang="en-US" sz="2100" kern="1200" dirty="0"/>
        </a:p>
      </dsp:txBody>
      <dsp:txXfrm>
        <a:off x="612500" y="1182724"/>
        <a:ext cx="1334091" cy="1054154"/>
      </dsp:txXfrm>
    </dsp:sp>
    <dsp:sp modelId="{5F3BF0C8-AEFF-4B02-A28B-59D44F5842DD}">
      <dsp:nvSpPr>
        <dsp:cNvPr id="0" name=""/>
        <dsp:cNvSpPr/>
      </dsp:nvSpPr>
      <dsp:spPr>
        <a:xfrm rot="15120000">
          <a:off x="2131946" y="1236608"/>
          <a:ext cx="1919911" cy="5698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1C57E-C687-4BB2-B18B-40E33FB69D2F}">
      <dsp:nvSpPr>
        <dsp:cNvPr id="0" name=""/>
        <dsp:cNvSpPr/>
      </dsp:nvSpPr>
      <dsp:spPr>
        <a:xfrm>
          <a:off x="2095418" y="48698"/>
          <a:ext cx="1399683" cy="1119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VoIP</a:t>
          </a:r>
          <a:endParaRPr lang="en-US" sz="2000" kern="1200" dirty="0"/>
        </a:p>
      </dsp:txBody>
      <dsp:txXfrm>
        <a:off x="2128214" y="81494"/>
        <a:ext cx="1334091" cy="1054154"/>
      </dsp:txXfrm>
    </dsp:sp>
    <dsp:sp modelId="{747A37AF-E2AB-495F-BFFA-C0C127DD991A}">
      <dsp:nvSpPr>
        <dsp:cNvPr id="0" name=""/>
        <dsp:cNvSpPr/>
      </dsp:nvSpPr>
      <dsp:spPr>
        <a:xfrm rot="17280000">
          <a:off x="3412185" y="1236608"/>
          <a:ext cx="1919911" cy="5698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5AE1C-94AB-45A2-B1E0-A4D049D1AE7E}">
      <dsp:nvSpPr>
        <dsp:cNvPr id="0" name=""/>
        <dsp:cNvSpPr/>
      </dsp:nvSpPr>
      <dsp:spPr>
        <a:xfrm>
          <a:off x="3968942" y="48698"/>
          <a:ext cx="1399683" cy="1119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Video</a:t>
          </a:r>
          <a:br>
            <a:rPr lang="en-US" sz="2100" kern="1200" dirty="0" smtClean="0"/>
          </a:br>
          <a:r>
            <a:rPr lang="en-US" sz="2100" kern="1200" dirty="0" smtClean="0"/>
            <a:t>Conf</a:t>
          </a:r>
          <a:endParaRPr lang="en-US" sz="2100" kern="1200" dirty="0"/>
        </a:p>
      </dsp:txBody>
      <dsp:txXfrm>
        <a:off x="4001738" y="81494"/>
        <a:ext cx="1334091" cy="1054154"/>
      </dsp:txXfrm>
    </dsp:sp>
    <dsp:sp modelId="{C8EC7A7F-5480-4B91-B988-D9C6D226B53B}">
      <dsp:nvSpPr>
        <dsp:cNvPr id="0" name=""/>
        <dsp:cNvSpPr/>
      </dsp:nvSpPr>
      <dsp:spPr>
        <a:xfrm rot="19440000">
          <a:off x="4447920" y="1989114"/>
          <a:ext cx="1919911" cy="5698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D5AC5-CA4B-45C0-A9FE-5F23250A6C0B}">
      <dsp:nvSpPr>
        <dsp:cNvPr id="0" name=""/>
        <dsp:cNvSpPr/>
      </dsp:nvSpPr>
      <dsp:spPr>
        <a:xfrm>
          <a:off x="5484655" y="1149928"/>
          <a:ext cx="1399683" cy="1119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UC</a:t>
          </a:r>
          <a:endParaRPr lang="en-US" sz="2100" kern="1200" dirty="0"/>
        </a:p>
      </dsp:txBody>
      <dsp:txXfrm>
        <a:off x="5517451" y="1182724"/>
        <a:ext cx="1334091" cy="1054154"/>
      </dsp:txXfrm>
    </dsp:sp>
    <dsp:sp modelId="{6378836D-3D87-431B-B87C-51C49D49BD24}">
      <dsp:nvSpPr>
        <dsp:cNvPr id="0" name=""/>
        <dsp:cNvSpPr/>
      </dsp:nvSpPr>
      <dsp:spPr>
        <a:xfrm>
          <a:off x="4843536" y="3206694"/>
          <a:ext cx="1919911" cy="5698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4824C-C82A-410B-A29A-D268ECB38AE6}">
      <dsp:nvSpPr>
        <dsp:cNvPr id="0" name=""/>
        <dsp:cNvSpPr/>
      </dsp:nvSpPr>
      <dsp:spPr>
        <a:xfrm>
          <a:off x="6063606" y="2931756"/>
          <a:ext cx="1399683" cy="1119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Presence/</a:t>
          </a:r>
          <a:br>
            <a:rPr lang="en-US" sz="2100" kern="1200" dirty="0" smtClean="0"/>
          </a:br>
          <a:r>
            <a:rPr lang="en-US" sz="2100" kern="1200" dirty="0" smtClean="0"/>
            <a:t>Avail</a:t>
          </a:r>
          <a:endParaRPr lang="en-US" sz="2100" kern="1200" dirty="0"/>
        </a:p>
      </dsp:txBody>
      <dsp:txXfrm>
        <a:off x="6096402" y="2964552"/>
        <a:ext cx="1334091" cy="1054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5FBFB2D-9B04-4693-8CEF-F1BF3507D01F}" type="datetime1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(c) ITT Educational Services, Inc.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BB00986-1EBD-43AF-B7DA-7E6121364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23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1075F28-7BD8-4647-B8DB-16D033424A62}" type="datetime1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(c) ITT Educational Services, Inc.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31CC8B6-42A8-4C12-B9F3-FBD7CB0E5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585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8F5F60-F187-43BD-843D-045896805F9E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 router works at Layer 3 (Network Layer) of the OSI Reference Model. It is a WAN device that connects a LAN to a WAN or a subnetted LAN to another subnetted LAN. 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allows </a:t>
            </a:r>
            <a:r>
              <a:rPr lang="en-US" dirty="0" smtClean="0"/>
              <a:t>a more natural networking architecture and allows greater</a:t>
            </a:r>
            <a:r>
              <a:rPr lang="en-US" baseline="0" dirty="0" smtClean="0"/>
              <a:t> </a:t>
            </a:r>
            <a:r>
              <a:rPr lang="en-US" dirty="0" smtClean="0"/>
              <a:t>scalability.</a:t>
            </a:r>
          </a:p>
          <a:p>
            <a:r>
              <a:rPr lang="en-US" dirty="0" smtClean="0"/>
              <a:t>A router routes IP packets between IP networks.</a:t>
            </a:r>
          </a:p>
          <a:p>
            <a:endParaRPr lang="en-US" dirty="0" smtClean="0"/>
          </a:p>
          <a:p>
            <a:r>
              <a:rPr lang="en-US" dirty="0" smtClean="0"/>
              <a:t>A Layer 3 switch: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Is essentially</a:t>
            </a:r>
            <a:r>
              <a:rPr lang="en-US" baseline="0" dirty="0" smtClean="0"/>
              <a:t> a router with a lot of Ethernet ports, used primarily for inter-VLAN routing; in other words, used to route between subnets or VLANs on a campus LAN or other large LAN.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Inspects incoming packets and makes dynamic routing decisions.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Usually doesn’t have WAN connectivity</a:t>
            </a:r>
            <a:r>
              <a:rPr lang="en-US" baseline="0" dirty="0" smtClean="0"/>
              <a:t> like</a:t>
            </a:r>
            <a:r>
              <a:rPr lang="en-US" dirty="0" smtClean="0"/>
              <a:t> a router does.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Performs switching at Layer 3 by preserving the source and destination MAC and preserving the TTL value of the IP header of the first routed packet. The first packet is routed using normal routing lookup; after that all packets are switched.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Has optimized hardware to pass data as fast as Layer 2 switches but decides how to transmit traffic at Layer 3, like a router.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Makes routing decisions in hardware, that is, application-specific integrated circuits (ASICs).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Is usually faster than a router because it is built on switching hardware. </a:t>
            </a:r>
          </a:p>
          <a:p>
            <a:pPr marL="171450" indent="-171450">
              <a:buFontTx/>
              <a:buNone/>
            </a:pP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Host A will forward the packet it has created to the Layer 3 switch. </a:t>
            </a:r>
          </a:p>
          <a:p>
            <a:r>
              <a:rPr lang="en-US" dirty="0" smtClean="0"/>
              <a:t>The Layer 3 switch will still look in its routing table to determine where the packet should be forwarded next. 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dirty="0" smtClean="0"/>
              <a:t>Layer 3 switch calculates the CRC, stripped away the framing, calculates the IP header checksum, determines where the packet should be forwarded next, reframes it, and sends it on its way. 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15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u="none" strike="noStrike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 Layer</a:t>
            </a:r>
            <a:r>
              <a:rPr lang="en-US" baseline="0" dirty="0" smtClean="0"/>
              <a:t> 2</a:t>
            </a:r>
            <a:r>
              <a:rPr lang="en-US" dirty="0" smtClean="0"/>
              <a:t> WAN is a medium with no routing involved. Both endpoints of the WAN belong to the same IP subnet.</a:t>
            </a:r>
          </a:p>
          <a:p>
            <a:r>
              <a:rPr lang="en-US" dirty="0" smtClean="0"/>
              <a:t>Examples: ATM, Frame</a:t>
            </a:r>
            <a:r>
              <a:rPr lang="en-US" baseline="0" dirty="0" smtClean="0"/>
              <a:t> </a:t>
            </a:r>
            <a:r>
              <a:rPr lang="en-US" dirty="0" smtClean="0"/>
              <a:t>Relay, PPP, leased-lined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A Layer 3 WAN includes routing in the WAN itself. The next</a:t>
            </a:r>
            <a:r>
              <a:rPr lang="en-US" baseline="0" dirty="0" smtClean="0"/>
              <a:t> </a:t>
            </a:r>
            <a:r>
              <a:rPr lang="en-US" dirty="0" smtClean="0"/>
              <a:t>hop will be the WAN device and not the other end of the WAN.</a:t>
            </a:r>
          </a:p>
          <a:p>
            <a:r>
              <a:rPr lang="en-US" dirty="0" smtClean="0"/>
              <a:t>Both ends of the WAN are in different IP subnets.</a:t>
            </a:r>
          </a:p>
          <a:p>
            <a:r>
              <a:rPr lang="en-US" dirty="0" smtClean="0"/>
              <a:t>Example: MPLS Layer</a:t>
            </a:r>
            <a:r>
              <a:rPr lang="en-US" baseline="0" dirty="0" smtClean="0"/>
              <a:t> 3</a:t>
            </a:r>
            <a:r>
              <a:rPr lang="en-US" dirty="0" smtClean="0"/>
              <a:t> virtual private network (VPN)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17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High-performance network that reduces costs and enhance security and business operations.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18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19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20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/>
              <a:t>1. Select routing and security protocols and algorithms</a:t>
            </a:r>
          </a:p>
          <a:p>
            <a:r>
              <a:rPr lang="en-US" sz="1200" dirty="0" smtClean="0"/>
              <a:t>2. Assess bandwidth requirements</a:t>
            </a:r>
          </a:p>
          <a:p>
            <a:r>
              <a:rPr lang="en-US" sz="1200" dirty="0" smtClean="0"/>
              <a:t>3. Create addressing schema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21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Designing and implementing VLANs solves some of the scalability problems by breaking the single broadcast domain into several smaller domains.</a:t>
            </a:r>
            <a:r>
              <a:rPr lang="en-US" baseline="0" dirty="0" smtClean="0"/>
              <a:t> </a:t>
            </a:r>
          </a:p>
          <a:p>
            <a:endParaRPr lang="en-US" dirty="0" smtClean="0"/>
          </a:p>
          <a:p>
            <a:r>
              <a:rPr lang="en-US" sz="1200" dirty="0" smtClean="0"/>
              <a:t>1. Create VLAN schema to segment workgroups, departmental LANs, network trunking, </a:t>
            </a:r>
            <a:r>
              <a:rPr lang="en-US" sz="1200" smtClean="0"/>
              <a:t>and building/campus </a:t>
            </a:r>
            <a:r>
              <a:rPr lang="en-US" sz="1200" dirty="0" smtClean="0"/>
              <a:t>collapsed backbones</a:t>
            </a:r>
          </a:p>
          <a:p>
            <a:r>
              <a:rPr lang="en-US" sz="1200" dirty="0" smtClean="0"/>
              <a:t>2. Determine placement of routers and switches</a:t>
            </a:r>
          </a:p>
          <a:p>
            <a:r>
              <a:rPr lang="en-US" dirty="0" smtClean="0"/>
              <a:t>3. Implement incrementally 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22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1075F28-7BD8-4647-B8DB-16D033424A62}" type="datetime1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(c) ITT Educational Services,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CC8B6-42A8-4C12-B9F3-FBD7CB0E540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8D2AC1-C7CE-4B4C-8C23-38979C958F4F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 redundant network design has secondary or tertiary resources that can maintain functionality when the primary element fails.</a:t>
            </a:r>
          </a:p>
          <a:p>
            <a:r>
              <a:rPr lang="en-US" dirty="0" smtClean="0"/>
              <a:t>Example: A client that depends on Internet access may require redundant WAN connectivity,</a:t>
            </a:r>
            <a:r>
              <a:rPr lang="en-US" baseline="0" dirty="0" smtClean="0"/>
              <a:t> dual-homed ISP connections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Configuring the router for load balancing can add to the resilience of the network, but only if the router is connected to equal-cost links of equal capabilities.</a:t>
            </a: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dirty="0" smtClean="0"/>
              <a:t>Voice over Internet Protocol (VoIP)</a:t>
            </a:r>
          </a:p>
          <a:p>
            <a:r>
              <a:rPr lang="en-US" sz="3200" dirty="0" smtClean="0"/>
              <a:t>-</a:t>
            </a:r>
            <a:r>
              <a:rPr lang="en-US" sz="3000" dirty="0" smtClean="0"/>
              <a:t>A technology for making telephone calls over an IP network, such as the Internet</a:t>
            </a:r>
          </a:p>
          <a:p>
            <a:endParaRPr lang="en-US" sz="3200" dirty="0" smtClean="0"/>
          </a:p>
          <a:p>
            <a:r>
              <a:rPr lang="en-US" sz="3200" dirty="0" smtClean="0"/>
              <a:t>Session Initiation Protocol (SIP)</a:t>
            </a:r>
          </a:p>
          <a:p>
            <a:r>
              <a:rPr lang="en-US" sz="3000" dirty="0" smtClean="0"/>
              <a:t>-An Application layer control protocol used to create, prolong, and abort calls between multiple endpoints</a:t>
            </a:r>
          </a:p>
          <a:p>
            <a:r>
              <a:rPr lang="en-US" sz="3000" dirty="0" smtClean="0"/>
              <a:t>- RFC 3261, 3262, 3265, many</a:t>
            </a:r>
            <a:r>
              <a:rPr lang="en-US" sz="3000" baseline="0" dirty="0" smtClean="0"/>
              <a:t> others (see Fundamentals of Communications and Networking, Ch. 10)</a:t>
            </a:r>
            <a:endParaRPr lang="en-US" sz="3000" dirty="0" smtClean="0"/>
          </a:p>
          <a:p>
            <a:endParaRPr lang="en-US" sz="1200" dirty="0" smtClean="0"/>
          </a:p>
          <a:p>
            <a:r>
              <a:rPr lang="en-US" sz="3200" dirty="0" smtClean="0"/>
              <a:t>H.323</a:t>
            </a:r>
          </a:p>
          <a:p>
            <a:pPr marL="0" indent="0">
              <a:buFontTx/>
              <a:buNone/>
            </a:pPr>
            <a:r>
              <a:rPr lang="en-US" sz="3000" dirty="0" smtClean="0"/>
              <a:t>-An umbrella specification that defines packet-based multimedia communications systems</a:t>
            </a:r>
          </a:p>
          <a:p>
            <a:pPr marL="0" indent="0">
              <a:buFontTx/>
              <a:buNone/>
            </a:pPr>
            <a:r>
              <a:rPr lang="en-US" sz="3000" dirty="0" smtClean="0"/>
              <a:t>-Defines a distributed architecture for creating multimedia applications, including VoIP</a:t>
            </a:r>
          </a:p>
          <a:p>
            <a:r>
              <a:rPr lang="en-US" sz="1200" dirty="0" smtClean="0"/>
              <a:t>-RFC 3508, 4123</a:t>
            </a:r>
          </a:p>
          <a:p>
            <a:endParaRPr lang="en-US" sz="1200" dirty="0" smtClean="0"/>
          </a:p>
          <a:p>
            <a:r>
              <a:rPr lang="en-US" sz="1200" dirty="0" smtClean="0"/>
              <a:t>Other VoIP</a:t>
            </a:r>
            <a:r>
              <a:rPr lang="en-US" sz="1200" baseline="0" dirty="0" smtClean="0"/>
              <a:t> protocols:</a:t>
            </a:r>
          </a:p>
          <a:p>
            <a:r>
              <a:rPr lang="en-US" sz="1200" dirty="0" smtClean="0"/>
              <a:t>- IP Multimedia Subsystem (IMS)</a:t>
            </a:r>
          </a:p>
          <a:p>
            <a:r>
              <a:rPr lang="en-US" sz="1200" dirty="0" smtClean="0"/>
              <a:t>- Media Gateway Control Protocol (MGCP)</a:t>
            </a:r>
          </a:p>
          <a:p>
            <a:r>
              <a:rPr lang="en-US" sz="1200" dirty="0" smtClean="0"/>
              <a:t>- Real-time Transport Protocol (RTP)</a:t>
            </a:r>
          </a:p>
          <a:p>
            <a:r>
              <a:rPr lang="en-US" sz="1200" dirty="0" smtClean="0"/>
              <a:t>- Session Description Protocol (SDP)</a:t>
            </a:r>
          </a:p>
          <a:p>
            <a:endParaRPr lang="en-US" sz="1200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25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/>
              <a:t>SIP trunking benefits: </a:t>
            </a:r>
          </a:p>
          <a:p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Eliminates Basic Rate Interface (BRI) and Primary Rate Interface (PRI) subscriptions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Eliminates</a:t>
            </a:r>
            <a:r>
              <a:rPr lang="en-US" sz="1200" baseline="0" dirty="0" smtClean="0"/>
              <a:t> </a:t>
            </a:r>
            <a:r>
              <a:rPr lang="en-US" sz="1200" dirty="0" smtClean="0"/>
              <a:t>investment in PSTN gateways and additional line cards as organization/network grows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Delivery of data and voice in same connection optimizes</a:t>
            </a:r>
            <a:r>
              <a:rPr lang="en-US" sz="1200" baseline="0" dirty="0" smtClean="0"/>
              <a:t> </a:t>
            </a:r>
            <a:r>
              <a:rPr lang="en-US" sz="1200" dirty="0" smtClean="0"/>
              <a:t>bandwidth utilization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Redundancy with multiple service providers and links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27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dirty="0" smtClean="0"/>
              <a:t>Why are QoS, jitter, and time sensitivity at the forefront in today’s networking environments?</a:t>
            </a:r>
          </a:p>
          <a:p>
            <a:r>
              <a:rPr lang="en-US" sz="3200" dirty="0" smtClean="0"/>
              <a:t>For data communication networks, typical QoS characteristics and metrics:</a:t>
            </a:r>
          </a:p>
          <a:p>
            <a:r>
              <a:rPr lang="en-US" sz="3200" dirty="0" smtClean="0"/>
              <a:t>Bandwidth</a:t>
            </a:r>
          </a:p>
          <a:p>
            <a:r>
              <a:rPr lang="en-US" sz="3200" dirty="0" smtClean="0"/>
              <a:t>Delay/latency</a:t>
            </a:r>
          </a:p>
          <a:p>
            <a:r>
              <a:rPr lang="en-US" sz="3200" dirty="0" smtClean="0"/>
              <a:t>Reliability</a:t>
            </a:r>
          </a:p>
          <a:p>
            <a:r>
              <a:rPr lang="en-US" sz="3200" dirty="0" smtClean="0"/>
              <a:t>Business</a:t>
            </a:r>
            <a:r>
              <a:rPr lang="en-US" sz="3200" baseline="0" dirty="0" smtClean="0"/>
              <a:t> needs require all of the above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28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Layer</a:t>
            </a:r>
            <a:r>
              <a:rPr lang="en-US" baseline="0" dirty="0" smtClean="0"/>
              <a:t> 3 – also </a:t>
            </a:r>
            <a:r>
              <a:rPr lang="en-US" dirty="0" smtClean="0"/>
              <a:t>known as the routing layer, provides logical partitioning of subnetworks, scalability, security, and Quality of Service (QoS)</a:t>
            </a:r>
            <a:r>
              <a:rPr lang="en-US" baseline="0" dirty="0" smtClean="0"/>
              <a:t> – QoS will be covered later in the Unit.</a:t>
            </a: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7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Layer 3 devices restrict broadcast traffic, such as ARP and DHCP broadcasts, to the local network.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8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This is a short list of Layer 3 protocols.</a:t>
            </a:r>
          </a:p>
          <a:p>
            <a:endParaRPr lang="en-US" dirty="0" smtClean="0"/>
          </a:p>
          <a:p>
            <a:r>
              <a:rPr lang="en-US" dirty="0" smtClean="0"/>
              <a:t>Internet</a:t>
            </a:r>
            <a:r>
              <a:rPr lang="en-US" baseline="0" dirty="0" smtClean="0"/>
              <a:t> </a:t>
            </a:r>
            <a:r>
              <a:rPr lang="en-US" dirty="0" smtClean="0"/>
              <a:t>Protocol (IP) for addressing convention, packet format,</a:t>
            </a:r>
            <a:r>
              <a:rPr lang="en-US" baseline="0" dirty="0" smtClean="0"/>
              <a:t> packet handling conventions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IPv4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IPv6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r>
              <a:rPr lang="en-US" baseline="0" dirty="0" smtClean="0"/>
              <a:t>Routing protocols for path selection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Border Gateway Protocol (BGP)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Distance vector routing protocols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Link state routing protocols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Open Shortest Path First (OSPF)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Routing Information Protocol (RIP)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Control protocols for error reporting (ICMP)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Internet Control Message Protocol (ICMP)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Internet Group Management Protocol (IGMP)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9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There are two primary ways to group routing protocols:</a:t>
            </a:r>
          </a:p>
          <a:p>
            <a:endParaRPr lang="en-US" dirty="0" smtClean="0"/>
          </a:p>
          <a:p>
            <a:r>
              <a:rPr lang="en-US" dirty="0" smtClean="0"/>
              <a:t>1. Interior gateway protocols (IGPs) and exterior gateway protocols (EGPs)</a:t>
            </a:r>
          </a:p>
          <a:p>
            <a:r>
              <a:rPr lang="en-US" dirty="0" smtClean="0"/>
              <a:t>2. Distance vector and link</a:t>
            </a:r>
            <a:r>
              <a:rPr lang="en-US" baseline="0" dirty="0" smtClean="0"/>
              <a:t> </a:t>
            </a:r>
            <a:r>
              <a:rPr lang="en-US" dirty="0" smtClean="0"/>
              <a:t>state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10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Interior Routing Protocols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Commonly referred to as interior gateway protocols (IGPs)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Perform routing functions within an autonomous system (AS)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IGPs perform routing among the routers owned by a single entity or under the control of a single network administrator</a:t>
            </a:r>
          </a:p>
          <a:p>
            <a:endParaRPr lang="en-US" dirty="0" smtClean="0"/>
          </a:p>
          <a:p>
            <a:r>
              <a:rPr lang="en-US" dirty="0" smtClean="0"/>
              <a:t>Exterior Routing Protocols</a:t>
            </a:r>
          </a:p>
          <a:p>
            <a:r>
              <a:rPr lang="en-US" dirty="0" smtClean="0"/>
              <a:t>- Commonly called exterior gateway protocols (EGPs)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Route messages outside of an AS or between two networks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Move messages through the Internet cloud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Facilitate communications on the internetwork for a company or organization that subscribes services from more than one service provider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11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Introduce briefly; students will learn about distance vector routing protocols in Unit 8 and link-state routing protocols in Unit 9.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Both link-state and distance</a:t>
            </a:r>
            <a:r>
              <a:rPr lang="en-US" sz="1200" baseline="0" dirty="0" smtClean="0"/>
              <a:t> </a:t>
            </a:r>
            <a:r>
              <a:rPr lang="en-US" sz="1200" dirty="0" smtClean="0"/>
              <a:t>vector routing protocols are either an IGP or EGP. 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4/29/2016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13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g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57825" y="6477000"/>
            <a:ext cx="3343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7086600" cy="584775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1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6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2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7613"/>
            <a:ext cx="9144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4800"/>
            <a:ext cx="8299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95400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146675" y="6496050"/>
            <a:ext cx="330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382000" y="649605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Page </a:t>
            </a:r>
            <a:fld id="{5A593CF4-9699-4CAE-B9CD-A8000E5C06D6}" type="slidenum">
              <a:rPr lang="en-US" sz="800">
                <a:solidFill>
                  <a:schemeClr val="bg1"/>
                </a:solidFill>
              </a:rPr>
              <a:pPr/>
              <a:t>‹#›</a:t>
            </a:fld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 userDrawn="1"/>
        </p:nvSpPr>
        <p:spPr bwMode="auto">
          <a:xfrm>
            <a:off x="95250" y="6478588"/>
            <a:ext cx="330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dirty="0">
                <a:solidFill>
                  <a:schemeClr val="bg1"/>
                </a:solidFill>
              </a:rPr>
              <a:t>IS3120 Network Communications Infrastructure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4" r:id="rId2"/>
    <p:sldLayoutId id="214748402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1775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85000"/>
        <a:buFont typeface="Times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400">
          <a:solidFill>
            <a:schemeClr val="tx1"/>
          </a:solidFill>
          <a:latin typeface="+mn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90000"/>
        <a:buChar char="›"/>
        <a:defRPr sz="1200">
          <a:solidFill>
            <a:schemeClr val="tx1"/>
          </a:solidFill>
          <a:latin typeface="+mn-lt"/>
        </a:defRPr>
      </a:lvl4pPr>
      <a:lvl5pPr marL="20526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5pPr>
      <a:lvl6pPr marL="25098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6pPr>
      <a:lvl7pPr marL="29670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7pPr>
      <a:lvl8pPr marL="34242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8pPr>
      <a:lvl9pPr marL="38814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1638" y="2133600"/>
            <a:ext cx="8348662" cy="3588675"/>
          </a:xfrm>
        </p:spPr>
        <p:txBody>
          <a:bodyPr/>
          <a:lstStyle/>
          <a:p>
            <a:pPr algn="ctr"/>
            <a:r>
              <a:rPr lang="en-US" sz="4000" b="1" dirty="0" smtClean="0"/>
              <a:t>IS3120 Network Communications Infrastructure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Unit 7</a:t>
            </a:r>
          </a:p>
          <a:p>
            <a:pPr algn="ctr"/>
            <a:r>
              <a:rPr lang="en-US" b="1" dirty="0"/>
              <a:t>Layer 3 Networking, Campus Backbones, WANs, and </a:t>
            </a:r>
            <a:r>
              <a:rPr lang="en-US" b="1" dirty="0" smtClean="0"/>
              <a:t>Resiliency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Categorizing Routing Protocols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5027753"/>
              </p:ext>
            </p:extLst>
          </p:nvPr>
        </p:nvGraphicFramePr>
        <p:xfrm>
          <a:off x="1428303" y="15245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3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Interior/ Exterior Routing Protocols an Autonomous Systems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2112" y="1954598"/>
            <a:ext cx="4094949" cy="2294228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827062" y="3799625"/>
            <a:ext cx="4012138" cy="2188231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1116" y="2030939"/>
            <a:ext cx="110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AS1</a:t>
            </a:r>
            <a:endParaRPr lang="en-US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783" y="2625279"/>
            <a:ext cx="7826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56" y="3251938"/>
            <a:ext cx="7826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180" y="5346469"/>
            <a:ext cx="7826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662" y="4389158"/>
            <a:ext cx="7826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>
            <a:stCxn id="13" idx="1"/>
            <a:endCxn id="15" idx="0"/>
          </p:cNvCxnSpPr>
          <p:nvPr/>
        </p:nvCxnSpPr>
        <p:spPr bwMode="auto">
          <a:xfrm flipH="1">
            <a:off x="1619675" y="2899123"/>
            <a:ext cx="857108" cy="3528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3" idx="3"/>
          </p:cNvCxnSpPr>
          <p:nvPr/>
        </p:nvCxnSpPr>
        <p:spPr bwMode="auto">
          <a:xfrm>
            <a:off x="3259420" y="2899123"/>
            <a:ext cx="725586" cy="3528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6" idx="1"/>
            <a:endCxn id="17" idx="2"/>
          </p:cNvCxnSpPr>
          <p:nvPr/>
        </p:nvCxnSpPr>
        <p:spPr bwMode="auto">
          <a:xfrm flipH="1" flipV="1">
            <a:off x="5778981" y="4936845"/>
            <a:ext cx="757199" cy="6834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7" idx="1"/>
            <a:endCxn id="64" idx="3"/>
          </p:cNvCxnSpPr>
          <p:nvPr/>
        </p:nvCxnSpPr>
        <p:spPr bwMode="auto">
          <a:xfrm flipH="1" flipV="1">
            <a:off x="4404850" y="3525007"/>
            <a:ext cx="982812" cy="113799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3944686" y="4078699"/>
            <a:ext cx="754911" cy="5499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7563376" y="4942404"/>
            <a:ext cx="1104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</a:t>
            </a:r>
          </a:p>
          <a:p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484655" y="3858499"/>
            <a:ext cx="110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AS2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539978" y="4418442"/>
            <a:ext cx="1919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EGP link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248106" y="2426818"/>
            <a:ext cx="1104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</a:t>
            </a:r>
          </a:p>
          <a:p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518105" y="3037352"/>
            <a:ext cx="3321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system border routers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1"/>
          </p:cNvCxnSpPr>
          <p:nvPr/>
        </p:nvCxnSpPr>
        <p:spPr bwMode="auto">
          <a:xfrm flipH="1">
            <a:off x="4561368" y="3222018"/>
            <a:ext cx="956737" cy="211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5630815" y="3404338"/>
            <a:ext cx="0" cy="8232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817" y="4293460"/>
            <a:ext cx="7826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>
            <a:endCxn id="56" idx="1"/>
          </p:cNvCxnSpPr>
          <p:nvPr/>
        </p:nvCxnSpPr>
        <p:spPr bwMode="auto">
          <a:xfrm flipV="1">
            <a:off x="6170299" y="4567304"/>
            <a:ext cx="1148518" cy="1088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213" y="3251163"/>
            <a:ext cx="7826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65" name="Straight Connector 64"/>
          <p:cNvCxnSpPr>
            <a:stCxn id="64" idx="1"/>
            <a:endCxn id="15" idx="3"/>
          </p:cNvCxnSpPr>
          <p:nvPr/>
        </p:nvCxnSpPr>
        <p:spPr bwMode="auto">
          <a:xfrm flipH="1">
            <a:off x="2010993" y="3525007"/>
            <a:ext cx="1611220" cy="7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56" idx="2"/>
          </p:cNvCxnSpPr>
          <p:nvPr/>
        </p:nvCxnSpPr>
        <p:spPr bwMode="auto">
          <a:xfrm flipH="1">
            <a:off x="7318817" y="4841147"/>
            <a:ext cx="391319" cy="7791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440057" y="3775365"/>
            <a:ext cx="110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IGPs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279957" y="5208344"/>
            <a:ext cx="110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IGPs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</a:rPr>
              <a:t>Distance Vector vs. Link State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27449046"/>
              </p:ext>
            </p:extLst>
          </p:nvPr>
        </p:nvGraphicFramePr>
        <p:xfrm>
          <a:off x="884961" y="1727083"/>
          <a:ext cx="7182678" cy="3670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281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Routing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290265"/>
            <a:ext cx="8299450" cy="2760739"/>
          </a:xfrm>
        </p:spPr>
        <p:txBody>
          <a:bodyPr/>
          <a:lstStyle/>
          <a:p>
            <a:r>
              <a:rPr lang="en-US" sz="3000" dirty="0" smtClean="0"/>
              <a:t>Determine optimal path/next hop</a:t>
            </a:r>
          </a:p>
          <a:p>
            <a:r>
              <a:rPr lang="en-US" sz="3000" dirty="0" smtClean="0"/>
              <a:t>Transport packets across an internetwork</a:t>
            </a:r>
          </a:p>
          <a:p>
            <a:r>
              <a:rPr lang="en-US" sz="3000" dirty="0" smtClean="0"/>
              <a:t>Routing tables contain routing info</a:t>
            </a:r>
          </a:p>
          <a:p>
            <a:r>
              <a:rPr lang="en-US" sz="3000" dirty="0" smtClean="0"/>
              <a:t>Algorithms modify routing tables</a:t>
            </a:r>
          </a:p>
          <a:p>
            <a:r>
              <a:rPr lang="en-US" sz="3000" dirty="0" smtClean="0"/>
              <a:t>Adaptive vs. non-adaptive routing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49021"/>
              </p:ext>
            </p:extLst>
          </p:nvPr>
        </p:nvGraphicFramePr>
        <p:xfrm>
          <a:off x="1311349" y="4193375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r>
                        <a:rPr lang="en-US" baseline="0" dirty="0" smtClean="0"/>
                        <a:t> Hop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40.0.0.7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 direct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128.1.0.0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255.255.0.0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 direct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192.4.10.0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255.255.255.0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128.1.0.9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8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Traditional Layer 3 Switch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2" y="2248778"/>
            <a:ext cx="1118163" cy="110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726" y="2557740"/>
            <a:ext cx="1037847" cy="72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09" y="2458669"/>
            <a:ext cx="914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896249" y="3405118"/>
            <a:ext cx="163209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680" rIns="90000" bIns="45000"/>
          <a:lstStyle/>
          <a:p>
            <a:pPr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L2 Switch</a:t>
            </a:r>
          </a:p>
        </p:txBody>
      </p:sp>
      <p:sp>
        <p:nvSpPr>
          <p:cNvPr id="2" name="Rectangle 1"/>
          <p:cNvSpPr/>
          <p:nvPr/>
        </p:nvSpPr>
        <p:spPr>
          <a:xfrm>
            <a:off x="2179441" y="2508688"/>
            <a:ext cx="638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=</a:t>
            </a:r>
            <a:endParaRPr lang="en-US" sz="4000" dirty="0"/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497884" y="3443944"/>
            <a:ext cx="163209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680" rIns="90000" bIns="45000"/>
          <a:lstStyle/>
          <a:p>
            <a:pPr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L3 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Switch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3822" y="2470329"/>
            <a:ext cx="638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+</a:t>
            </a:r>
            <a:endParaRPr lang="en-US" sz="4000" dirty="0"/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3023726" y="3431666"/>
            <a:ext cx="163209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680" rIns="90000" bIns="45000"/>
          <a:lstStyle/>
          <a:p>
            <a:pPr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Router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949" y="2339157"/>
            <a:ext cx="18288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26"/>
          <p:cNvSpPr txBox="1">
            <a:spLocks noChangeArrowheads="1"/>
          </p:cNvSpPr>
          <p:nvPr/>
        </p:nvSpPr>
        <p:spPr bwMode="auto">
          <a:xfrm>
            <a:off x="7391386" y="2636861"/>
            <a:ext cx="1306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WAN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251937" y="2898471"/>
            <a:ext cx="63796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6352909" y="2598106"/>
            <a:ext cx="63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Path Selection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092" y="2760709"/>
            <a:ext cx="616688" cy="4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968" y="1624012"/>
            <a:ext cx="678399" cy="60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753" y="2760709"/>
            <a:ext cx="616688" cy="4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404" y="3611934"/>
            <a:ext cx="616688" cy="4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885" y="3611934"/>
            <a:ext cx="616688" cy="4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65" y="4043490"/>
            <a:ext cx="616688" cy="43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28" y="1624012"/>
            <a:ext cx="678399" cy="60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533" y="5122663"/>
            <a:ext cx="678399" cy="60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5" name="Picture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054" y="1589983"/>
            <a:ext cx="800986" cy="66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19" y="1555954"/>
            <a:ext cx="800986" cy="66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26354" y="5057603"/>
            <a:ext cx="800986" cy="66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Elbow Connector 3"/>
          <p:cNvCxnSpPr>
            <a:stCxn id="12" idx="2"/>
            <a:endCxn id="19" idx="0"/>
          </p:cNvCxnSpPr>
          <p:nvPr/>
        </p:nvCxnSpPr>
        <p:spPr bwMode="auto">
          <a:xfrm rot="16200000" flipH="1">
            <a:off x="3140787" y="1983059"/>
            <a:ext cx="536031" cy="1019268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Elbow Connector 7"/>
          <p:cNvCxnSpPr>
            <a:stCxn id="18" idx="2"/>
            <a:endCxn id="14" idx="0"/>
          </p:cNvCxnSpPr>
          <p:nvPr/>
        </p:nvCxnSpPr>
        <p:spPr bwMode="auto">
          <a:xfrm rot="5400000">
            <a:off x="5434398" y="2165378"/>
            <a:ext cx="536031" cy="654631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1945782" y="1890316"/>
            <a:ext cx="6248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340573" y="1924345"/>
            <a:ext cx="6248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270748" y="2293531"/>
            <a:ext cx="87705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680" rIns="90000" bIns="45000"/>
          <a:lstStyle/>
          <a:p>
            <a:pPr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Host A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6923721" y="2339245"/>
            <a:ext cx="87705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680" rIns="90000" bIns="45000"/>
          <a:lstStyle/>
          <a:p>
            <a:pPr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Host B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3172629" y="5744204"/>
            <a:ext cx="1150611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680" rIns="90000" bIns="45000"/>
          <a:lstStyle/>
          <a:p>
            <a:pPr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Host C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3825246" y="5424261"/>
            <a:ext cx="6248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79" name="Straight Connector 7178"/>
          <p:cNvCxnSpPr>
            <a:stCxn id="19" idx="3"/>
            <a:endCxn id="14" idx="1"/>
          </p:cNvCxnSpPr>
          <p:nvPr/>
        </p:nvCxnSpPr>
        <p:spPr bwMode="auto">
          <a:xfrm>
            <a:off x="4226780" y="2976487"/>
            <a:ext cx="83997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81" name="Straight Connector 7180"/>
          <p:cNvCxnSpPr>
            <a:stCxn id="19" idx="2"/>
            <a:endCxn id="15" idx="0"/>
          </p:cNvCxnSpPr>
          <p:nvPr/>
        </p:nvCxnSpPr>
        <p:spPr bwMode="auto">
          <a:xfrm flipH="1">
            <a:off x="3301748" y="3192265"/>
            <a:ext cx="616688" cy="4196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83" name="Straight Connector 7182"/>
          <p:cNvCxnSpPr>
            <a:stCxn id="14" idx="2"/>
            <a:endCxn id="16" idx="0"/>
          </p:cNvCxnSpPr>
          <p:nvPr/>
        </p:nvCxnSpPr>
        <p:spPr bwMode="auto">
          <a:xfrm>
            <a:off x="5375097" y="3192265"/>
            <a:ext cx="657132" cy="4196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85" name="Straight Connector 7184"/>
          <p:cNvCxnSpPr>
            <a:stCxn id="15" idx="2"/>
            <a:endCxn id="17" idx="1"/>
          </p:cNvCxnSpPr>
          <p:nvPr/>
        </p:nvCxnSpPr>
        <p:spPr bwMode="auto">
          <a:xfrm>
            <a:off x="3301748" y="4043490"/>
            <a:ext cx="1148317" cy="2157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87" name="Straight Connector 7186"/>
          <p:cNvCxnSpPr>
            <a:stCxn id="17" idx="3"/>
            <a:endCxn id="16" idx="2"/>
          </p:cNvCxnSpPr>
          <p:nvPr/>
        </p:nvCxnSpPr>
        <p:spPr bwMode="auto">
          <a:xfrm flipV="1">
            <a:off x="5066753" y="4043490"/>
            <a:ext cx="965476" cy="2157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89" name="Straight Connector 7188"/>
          <p:cNvCxnSpPr>
            <a:stCxn id="17" idx="2"/>
            <a:endCxn id="24" idx="0"/>
          </p:cNvCxnSpPr>
          <p:nvPr/>
        </p:nvCxnSpPr>
        <p:spPr bwMode="auto">
          <a:xfrm flipH="1">
            <a:off x="4746733" y="4475046"/>
            <a:ext cx="11676" cy="6476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71847" y="3226658"/>
            <a:ext cx="1948413" cy="179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680" rIns="90000" bIns="45000"/>
          <a:lstStyle/>
          <a:p>
            <a:pPr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Transfer packet from Host A to Host C. Which path is optimal?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7191" name="Straight Connector 7190"/>
          <p:cNvCxnSpPr>
            <a:stCxn id="14" idx="2"/>
            <a:endCxn id="17" idx="0"/>
          </p:cNvCxnSpPr>
          <p:nvPr/>
        </p:nvCxnSpPr>
        <p:spPr bwMode="auto">
          <a:xfrm flipH="1">
            <a:off x="4758409" y="3192265"/>
            <a:ext cx="616688" cy="851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93" name="Straight Connector 7192"/>
          <p:cNvCxnSpPr>
            <a:stCxn id="19" idx="2"/>
            <a:endCxn id="17" idx="0"/>
          </p:cNvCxnSpPr>
          <p:nvPr/>
        </p:nvCxnSpPr>
        <p:spPr bwMode="auto">
          <a:xfrm>
            <a:off x="3918436" y="3192265"/>
            <a:ext cx="839973" cy="851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701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VLAN Trunking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 smtClean="0"/>
              <a:t>Carries </a:t>
            </a:r>
            <a:r>
              <a:rPr lang="en-US" sz="3200" dirty="0"/>
              <a:t>the traffic of multiple VLANs through a single </a:t>
            </a:r>
            <a:r>
              <a:rPr lang="en-US" sz="3200" dirty="0" smtClean="0"/>
              <a:t>link</a:t>
            </a:r>
          </a:p>
          <a:p>
            <a:r>
              <a:rPr lang="en-US" sz="3200" dirty="0" smtClean="0"/>
              <a:t>Reduces number </a:t>
            </a:r>
            <a:r>
              <a:rPr lang="en-US" sz="3200" dirty="0"/>
              <a:t>of ports required to connect devices </a:t>
            </a:r>
            <a:r>
              <a:rPr lang="en-US" sz="3200" dirty="0" smtClean="0"/>
              <a:t>to </a:t>
            </a:r>
            <a:r>
              <a:rPr lang="en-US" sz="3200" dirty="0"/>
              <a:t>support multiple common </a:t>
            </a:r>
            <a:r>
              <a:rPr lang="en-US" sz="3200" dirty="0" smtClean="0"/>
              <a:t>VLANs</a:t>
            </a:r>
          </a:p>
          <a:p>
            <a:r>
              <a:rPr lang="en-US" sz="3200" dirty="0" smtClean="0"/>
              <a:t>Allows VLAN B, C, etc. to use bandwidth </a:t>
            </a:r>
            <a:r>
              <a:rPr lang="en-US" sz="3200" dirty="0"/>
              <a:t>not used by </a:t>
            </a:r>
            <a:r>
              <a:rPr lang="en-US" sz="3200" dirty="0" smtClean="0"/>
              <a:t>VLAN 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48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WAN Concepts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 smtClean="0"/>
              <a:t>Routers connect LANs to WANs</a:t>
            </a:r>
          </a:p>
          <a:p>
            <a:r>
              <a:rPr lang="en-US" sz="3200" dirty="0" smtClean="0"/>
              <a:t>Next </a:t>
            </a:r>
            <a:r>
              <a:rPr lang="en-US" sz="3200" dirty="0"/>
              <a:t>hop </a:t>
            </a:r>
            <a:r>
              <a:rPr lang="en-US" sz="3200" dirty="0" smtClean="0"/>
              <a:t>is </a:t>
            </a:r>
            <a:r>
              <a:rPr lang="en-US" sz="3200" dirty="0"/>
              <a:t>the WAN device and not the other end of the </a:t>
            </a:r>
            <a:r>
              <a:rPr lang="en-US" sz="3200" dirty="0" smtClean="0"/>
              <a:t>WAN (as in Layer 2)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6308587"/>
              </p:ext>
            </p:extLst>
          </p:nvPr>
        </p:nvGraphicFramePr>
        <p:xfrm>
          <a:off x="914365" y="3870250"/>
          <a:ext cx="7102590" cy="1605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26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Network Advantages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9750" y="1571625"/>
            <a:ext cx="8299450" cy="431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7388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85000"/>
              <a:buFont typeface="Times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400">
                <a:solidFill>
                  <a:schemeClr val="tx1"/>
                </a:solidFill>
                <a:latin typeface="+mn-lt"/>
              </a:defRPr>
            </a:lvl3pPr>
            <a:lvl4pPr marL="15446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90000"/>
              <a:buChar char="›"/>
              <a:defRPr sz="1200">
                <a:solidFill>
                  <a:schemeClr val="tx1"/>
                </a:solidFill>
                <a:latin typeface="+mn-lt"/>
              </a:defRPr>
            </a:lvl4pPr>
            <a:lvl5pPr marL="20526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5pPr>
            <a:lvl6pPr marL="25098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9670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34242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38814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3200" dirty="0" smtClean="0"/>
              <a:t>Independent services</a:t>
            </a:r>
            <a:endParaRPr lang="en-US" sz="3200" dirty="0"/>
          </a:p>
          <a:p>
            <a:r>
              <a:rPr lang="en-US" sz="3200" dirty="0" smtClean="0"/>
              <a:t>Transport layer shielding</a:t>
            </a:r>
            <a:endParaRPr lang="en-US" sz="3200" dirty="0"/>
          </a:p>
          <a:p>
            <a:r>
              <a:rPr lang="en-US" sz="3200" dirty="0" smtClean="0"/>
              <a:t>Uniform numbering plan for network addresses</a:t>
            </a:r>
          </a:p>
          <a:p>
            <a:r>
              <a:rPr lang="en-US" sz="3200" dirty="0" smtClean="0"/>
              <a:t>Optimized bandwidth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04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Network</a:t>
            </a:r>
            <a:r>
              <a:rPr lang="en-US" sz="3600" dirty="0" smtClean="0">
                <a:solidFill>
                  <a:schemeClr val="tx2"/>
                </a:solidFill>
              </a:rPr>
              <a:t> Examples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5917185"/>
              </p:ext>
            </p:extLst>
          </p:nvPr>
        </p:nvGraphicFramePr>
        <p:xfrm>
          <a:off x="1988264" y="1679924"/>
          <a:ext cx="5078819" cy="3291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04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Class Agenda </a:t>
            </a:r>
            <a:r>
              <a:rPr lang="en-US" sz="3600" dirty="0" smtClean="0"/>
              <a:t>4/29/16</a:t>
            </a:r>
            <a:endParaRPr lang="en-US" sz="36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884238"/>
            <a:ext cx="8299450" cy="5059362"/>
          </a:xfrm>
        </p:spPr>
        <p:txBody>
          <a:bodyPr/>
          <a:lstStyle/>
          <a:p>
            <a:r>
              <a:rPr lang="en-US" sz="3200" dirty="0" smtClean="0"/>
              <a:t>Cover Chapter 9,10 and 11of Textbook</a:t>
            </a:r>
          </a:p>
          <a:p>
            <a:r>
              <a:rPr lang="en-US" sz="3200" dirty="0" smtClean="0"/>
              <a:t>Learning </a:t>
            </a:r>
            <a:r>
              <a:rPr lang="en-US" sz="3200" dirty="0" smtClean="0"/>
              <a:t>Objectives</a:t>
            </a:r>
          </a:p>
          <a:p>
            <a:r>
              <a:rPr lang="en-US" sz="3200" dirty="0" smtClean="0"/>
              <a:t>Lesson Presentation and Discussions.</a:t>
            </a:r>
          </a:p>
          <a:p>
            <a:r>
              <a:rPr lang="en-US" sz="3200" dirty="0" smtClean="0"/>
              <a:t>Discussion on Assignments.</a:t>
            </a:r>
          </a:p>
          <a:p>
            <a:r>
              <a:rPr lang="en-US" sz="3200" dirty="0" smtClean="0"/>
              <a:t>Discussion on Lab Activities.</a:t>
            </a:r>
          </a:p>
          <a:p>
            <a:r>
              <a:rPr lang="en-US" sz="3200" dirty="0" smtClean="0"/>
              <a:t>Break Times as per School Regulations.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86386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Network</a:t>
            </a:r>
            <a:r>
              <a:rPr lang="en-US" sz="3600" dirty="0" smtClean="0">
                <a:solidFill>
                  <a:schemeClr val="tx2"/>
                </a:solidFill>
              </a:rPr>
              <a:t> Design Goals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9750" y="1571625"/>
            <a:ext cx="8299450" cy="431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7388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85000"/>
              <a:buFont typeface="Times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400">
                <a:solidFill>
                  <a:schemeClr val="tx1"/>
                </a:solidFill>
                <a:latin typeface="+mn-lt"/>
              </a:defRPr>
            </a:lvl3pPr>
            <a:lvl4pPr marL="15446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SzPct val="90000"/>
              <a:buChar char="›"/>
              <a:defRPr sz="1200">
                <a:solidFill>
                  <a:schemeClr val="tx1"/>
                </a:solidFill>
                <a:latin typeface="+mn-lt"/>
              </a:defRPr>
            </a:lvl4pPr>
            <a:lvl5pPr marL="20526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000">
                <a:solidFill>
                  <a:schemeClr val="tx1"/>
                </a:solidFill>
                <a:latin typeface="+mn-lt"/>
              </a:defRPr>
            </a:lvl5pPr>
            <a:lvl6pPr marL="25098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29670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34242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3881438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D6E2E"/>
              </a:buClr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3200" dirty="0" smtClean="0"/>
              <a:t>High performance</a:t>
            </a:r>
          </a:p>
          <a:p>
            <a:pPr marL="0" indent="0"/>
            <a:r>
              <a:rPr lang="en-US" sz="3200" dirty="0" smtClean="0"/>
              <a:t>Reduced costs</a:t>
            </a:r>
          </a:p>
          <a:p>
            <a:pPr marL="0" indent="0"/>
            <a:r>
              <a:rPr lang="en-US" sz="3200" dirty="0" smtClean="0"/>
              <a:t>Enhanced security</a:t>
            </a:r>
          </a:p>
          <a:p>
            <a:pPr marL="0" indent="0"/>
            <a:r>
              <a:rPr lang="en-US" sz="3200" dirty="0" smtClean="0"/>
              <a:t>Efficient business operations</a:t>
            </a:r>
          </a:p>
          <a:p>
            <a:pPr marL="0" inden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04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/>
              <a:t>Design a Layer 3 Network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95352603"/>
              </p:ext>
            </p:extLst>
          </p:nvPr>
        </p:nvGraphicFramePr>
        <p:xfrm>
          <a:off x="1073903" y="1190870"/>
          <a:ext cx="6907619" cy="4833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2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/>
              <a:t>Design a Layer 3 Network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64689785"/>
              </p:ext>
            </p:extLst>
          </p:nvPr>
        </p:nvGraphicFramePr>
        <p:xfrm>
          <a:off x="539750" y="1269410"/>
          <a:ext cx="79131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79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2780" y="4451118"/>
            <a:ext cx="914400" cy="80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480" y="3820844"/>
            <a:ext cx="914400" cy="90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480" y="2461149"/>
            <a:ext cx="914400" cy="906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200" y="5076648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1503961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97422" y="5260743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27041" y="3737500"/>
            <a:ext cx="18288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250340" y="4007579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Layer 3 </a:t>
            </a:r>
          </a:p>
          <a:p>
            <a:r>
              <a:rPr lang="en-US" b="1" dirty="0" smtClean="0"/>
              <a:t>Core</a:t>
            </a:r>
            <a:endParaRPr lang="en-US" b="1" dirty="0"/>
          </a:p>
        </p:txBody>
      </p:sp>
      <p:pic>
        <p:nvPicPr>
          <p:cNvPr id="15" name="Picture 26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2691" y="2286690"/>
            <a:ext cx="914444" cy="9061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2297" y="2473172"/>
            <a:ext cx="914400" cy="80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9779" y="2085779"/>
            <a:ext cx="914400" cy="80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8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5580" y="1386247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9831" y="1226942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8341" y="1074543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2650" y="1074543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4179" y="1018906"/>
            <a:ext cx="10287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Connector 30"/>
          <p:cNvCxnSpPr/>
          <p:nvPr/>
        </p:nvCxnSpPr>
        <p:spPr bwMode="auto">
          <a:xfrm flipV="1">
            <a:off x="2893382" y="4582633"/>
            <a:ext cx="274320" cy="274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3996513" y="4419219"/>
            <a:ext cx="184116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11" idx="1"/>
          </p:cNvCxnSpPr>
          <p:nvPr/>
        </p:nvCxnSpPr>
        <p:spPr bwMode="auto">
          <a:xfrm>
            <a:off x="3985880" y="3192821"/>
            <a:ext cx="1841161" cy="10852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7" idx="1"/>
          </p:cNvCxnSpPr>
          <p:nvPr/>
        </p:nvCxnSpPr>
        <p:spPr bwMode="auto">
          <a:xfrm>
            <a:off x="2139950" y="2914381"/>
            <a:ext cx="93153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2139950" y="2003949"/>
            <a:ext cx="1055798" cy="78819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11" idx="0"/>
          </p:cNvCxnSpPr>
          <p:nvPr/>
        </p:nvCxnSpPr>
        <p:spPr bwMode="auto">
          <a:xfrm>
            <a:off x="5981235" y="3058842"/>
            <a:ext cx="760206" cy="6786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957180" y="5192444"/>
            <a:ext cx="571500" cy="17888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043467" y="2243183"/>
            <a:ext cx="531482" cy="2286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1779497" y="5076648"/>
            <a:ext cx="360453" cy="2946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892596" y="2128311"/>
            <a:ext cx="128918" cy="3753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5312691" y="1801540"/>
            <a:ext cx="1337088" cy="4435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6528392" y="1790909"/>
            <a:ext cx="431058" cy="3032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361381" y="1831560"/>
            <a:ext cx="303216" cy="2644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/>
              <a:t>Design a Layer 3 Network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6222117" y="2652111"/>
            <a:ext cx="5193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/>
              <a:t>Role of Resiliency on Layer 3 Networks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73249272"/>
              </p:ext>
            </p:extLst>
          </p:nvPr>
        </p:nvGraphicFramePr>
        <p:xfrm>
          <a:off x="1580714" y="18754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56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Session Initiation Protocol (SIP)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60436534"/>
              </p:ext>
            </p:extLst>
          </p:nvPr>
        </p:nvGraphicFramePr>
        <p:xfrm>
          <a:off x="797426" y="1414130"/>
          <a:ext cx="7464044" cy="4540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43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Effect of VoIP and SIP on IP Networks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860697"/>
            <a:ext cx="8299450" cy="4314677"/>
          </a:xfrm>
        </p:spPr>
        <p:txBody>
          <a:bodyPr/>
          <a:lstStyle/>
          <a:p>
            <a:r>
              <a:rPr lang="en-US" sz="3200" dirty="0"/>
              <a:t>Network capacity (bandwidth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sz="3200" dirty="0" smtClean="0"/>
              <a:t>Quality </a:t>
            </a:r>
            <a:r>
              <a:rPr lang="en-US" sz="3200" dirty="0"/>
              <a:t>of Service (QoS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Resiliency</a:t>
            </a:r>
          </a:p>
          <a:p>
            <a:r>
              <a:rPr lang="en-US" sz="3200" dirty="0"/>
              <a:t>Security </a:t>
            </a:r>
          </a:p>
          <a:p>
            <a:r>
              <a:rPr lang="en-US" sz="3200" dirty="0"/>
              <a:t>Legacy analog </a:t>
            </a:r>
            <a:r>
              <a:rPr lang="en-US" sz="3200" dirty="0" smtClean="0"/>
              <a:t>compatibility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45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SIP Trunking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860697"/>
            <a:ext cx="8299450" cy="4314677"/>
          </a:xfrm>
        </p:spPr>
        <p:txBody>
          <a:bodyPr/>
          <a:lstStyle/>
          <a:p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/>
              <a:t>connection from a PBX (phone system) using SIP </a:t>
            </a:r>
            <a:r>
              <a:rPr lang="en-US" sz="3200" dirty="0" smtClean="0"/>
              <a:t>to </a:t>
            </a:r>
            <a:r>
              <a:rPr lang="en-US" sz="3200" dirty="0"/>
              <a:t>an </a:t>
            </a:r>
            <a:r>
              <a:rPr lang="en-US" sz="3200" dirty="0" smtClean="0"/>
              <a:t>Internet </a:t>
            </a:r>
            <a:r>
              <a:rPr lang="en-US" sz="3200" dirty="0"/>
              <a:t>Telephony Service </a:t>
            </a:r>
            <a:r>
              <a:rPr lang="en-US" sz="3200" dirty="0" smtClean="0"/>
              <a:t>Provider (ITSP)</a:t>
            </a:r>
          </a:p>
          <a:p>
            <a:r>
              <a:rPr lang="en-US" sz="3200" dirty="0" smtClean="0"/>
              <a:t>Replaces fixed PSTN lines</a:t>
            </a:r>
          </a:p>
          <a:p>
            <a:r>
              <a:rPr lang="en-US" sz="3200" dirty="0" smtClean="0"/>
              <a:t>ITSPs </a:t>
            </a:r>
            <a:r>
              <a:rPr lang="en-US" sz="3200" dirty="0"/>
              <a:t>deliver </a:t>
            </a:r>
            <a:r>
              <a:rPr lang="en-US" sz="3200" dirty="0" smtClean="0"/>
              <a:t>voice </a:t>
            </a:r>
            <a:r>
              <a:rPr lang="en-US" sz="3200" dirty="0"/>
              <a:t>services and </a:t>
            </a:r>
            <a:r>
              <a:rPr lang="en-US" sz="3200" dirty="0" smtClean="0"/>
              <a:t>UC through IP-PBX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78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/>
              <a:t>Today’s Layer 3 Networks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05016345"/>
              </p:ext>
            </p:extLst>
          </p:nvPr>
        </p:nvGraphicFramePr>
        <p:xfrm>
          <a:off x="1524000" y="156712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60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539750" y="419100"/>
            <a:ext cx="8299450" cy="990600"/>
          </a:xfrm>
        </p:spPr>
        <p:txBody>
          <a:bodyPr/>
          <a:lstStyle/>
          <a:p>
            <a:r>
              <a:rPr lang="en-US" sz="4000" dirty="0" smtClean="0">
                <a:ea typeface="MS PGothic" pitchFamily="34" charset="-128"/>
              </a:rPr>
              <a:t>Summary</a:t>
            </a:r>
          </a:p>
        </p:txBody>
      </p:sp>
      <p:sp>
        <p:nvSpPr>
          <p:cNvPr id="22531" name="Content Placeholder 4"/>
          <p:cNvSpPr>
            <a:spLocks/>
          </p:cNvSpPr>
          <p:nvPr/>
        </p:nvSpPr>
        <p:spPr bwMode="auto">
          <a:xfrm>
            <a:off x="539750" y="1452563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233363" eaLnBrk="0" hangingPunct="0">
              <a:spcBef>
                <a:spcPct val="20000"/>
              </a:spcBef>
              <a:buClr>
                <a:srgbClr val="ED6E2E"/>
              </a:buClr>
              <a:buFont typeface="Wingdings" pitchFamily="2" charset="2"/>
              <a:buChar char="§"/>
            </a:pPr>
            <a:r>
              <a:rPr lang="en-US" sz="3200" dirty="0"/>
              <a:t>In this presentation, the following were covered: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/>
              <a:t>Layer </a:t>
            </a:r>
            <a:r>
              <a:rPr lang="en-US" sz="2800" dirty="0" smtClean="0"/>
              <a:t>3 </a:t>
            </a:r>
            <a:r>
              <a:rPr lang="en-US" sz="2800" dirty="0"/>
              <a:t>networking features and capabilities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/>
              <a:t>VLAN trunking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 smtClean="0"/>
              <a:t>Layer 3 WAN concepts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 smtClean="0"/>
              <a:t>Layer 3 </a:t>
            </a:r>
            <a:r>
              <a:rPr lang="en-US" sz="2800" dirty="0"/>
              <a:t>network design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/>
              <a:t>Layer 3 network resiliency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 smtClean="0"/>
              <a:t>VoIP, SIP, and UC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Learning Objective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1524000"/>
            <a:ext cx="8299450" cy="4419600"/>
          </a:xfrm>
        </p:spPr>
        <p:txBody>
          <a:bodyPr/>
          <a:lstStyle/>
          <a:p>
            <a:r>
              <a:rPr lang="en-US" sz="3200" dirty="0" smtClean="0"/>
              <a:t>Contrast </a:t>
            </a:r>
            <a:r>
              <a:rPr lang="en-US" sz="3200" dirty="0"/>
              <a:t>current </a:t>
            </a:r>
            <a:r>
              <a:rPr lang="en-US" sz="3200" dirty="0" smtClean="0"/>
              <a:t>Layer </a:t>
            </a:r>
            <a:r>
              <a:rPr lang="en-US" sz="3200" dirty="0"/>
              <a:t>3 networking protocols and resiliency solutions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365051"/>
          </a:xfrm>
        </p:spPr>
        <p:txBody>
          <a:bodyPr/>
          <a:lstStyle/>
          <a:p>
            <a:r>
              <a:rPr lang="en-US" dirty="0" smtClean="0"/>
              <a:t>Unit 7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786809"/>
            <a:ext cx="8299450" cy="5156791"/>
          </a:xfrm>
        </p:spPr>
        <p:txBody>
          <a:bodyPr/>
          <a:lstStyle/>
          <a:p>
            <a:r>
              <a:rPr lang="en-US" sz="2800" dirty="0"/>
              <a:t>Discussion 7.1 Cisco’s Layer 3 Resiliency Compared to the </a:t>
            </a:r>
            <a:r>
              <a:rPr lang="en-US" sz="2800" dirty="0" smtClean="0"/>
              <a:t>Resiliency Solutions </a:t>
            </a:r>
            <a:r>
              <a:rPr lang="en-US" sz="2800" dirty="0"/>
              <a:t>of Other </a:t>
            </a:r>
            <a:r>
              <a:rPr lang="en-US" sz="2800" dirty="0" smtClean="0"/>
              <a:t>Vendors</a:t>
            </a:r>
          </a:p>
          <a:p>
            <a:r>
              <a:rPr lang="en-US" sz="2800" dirty="0"/>
              <a:t>Lab </a:t>
            </a:r>
            <a:r>
              <a:rPr lang="en-US" sz="2800" dirty="0" smtClean="0"/>
              <a:t>7.2 Layer </a:t>
            </a:r>
            <a:r>
              <a:rPr lang="en-US" sz="2800" dirty="0"/>
              <a:t>3 </a:t>
            </a:r>
            <a:r>
              <a:rPr lang="en-US" sz="2800" dirty="0" smtClean="0"/>
              <a:t>Networking, Campus Backbones, WANs </a:t>
            </a:r>
            <a:r>
              <a:rPr lang="en-US" sz="2800" dirty="0"/>
              <a:t>&amp; </a:t>
            </a:r>
            <a:r>
              <a:rPr lang="en-US" sz="2800" dirty="0" smtClean="0"/>
              <a:t>Resiliency</a:t>
            </a:r>
          </a:p>
          <a:p>
            <a:r>
              <a:rPr lang="en-US" sz="2800" dirty="0"/>
              <a:t>Assignment </a:t>
            </a:r>
            <a:r>
              <a:rPr lang="en-US" sz="2800" dirty="0" smtClean="0"/>
              <a:t>7.3 Solving </a:t>
            </a:r>
            <a:r>
              <a:rPr lang="en-US" sz="2800" dirty="0"/>
              <a:t>a </a:t>
            </a:r>
            <a:r>
              <a:rPr lang="en-US" sz="2800" dirty="0" smtClean="0"/>
              <a:t>Business Challenge </a:t>
            </a:r>
            <a:r>
              <a:rPr lang="en-US" sz="2800" dirty="0"/>
              <a:t>Using </a:t>
            </a:r>
            <a:r>
              <a:rPr lang="en-US" sz="2800" dirty="0" smtClean="0"/>
              <a:t>SIP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241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Concepts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Layer </a:t>
            </a:r>
            <a:r>
              <a:rPr lang="en-US" sz="2800" dirty="0"/>
              <a:t>3 networking features and capabilities</a:t>
            </a:r>
          </a:p>
          <a:p>
            <a:r>
              <a:rPr lang="en-US" sz="2800" dirty="0" smtClean="0"/>
              <a:t>Routing/switching/trunking</a:t>
            </a:r>
            <a:endParaRPr lang="en-US" sz="2800" dirty="0"/>
          </a:p>
          <a:p>
            <a:r>
              <a:rPr lang="en-US" sz="2800" dirty="0" smtClean="0"/>
              <a:t>Layer </a:t>
            </a:r>
            <a:r>
              <a:rPr lang="en-US" sz="2800" dirty="0"/>
              <a:t>3 network resiliency</a:t>
            </a:r>
          </a:p>
          <a:p>
            <a:r>
              <a:rPr lang="en-US" sz="2800" dirty="0" smtClean="0"/>
              <a:t>Layer </a:t>
            </a:r>
            <a:r>
              <a:rPr lang="en-US" sz="2800" dirty="0"/>
              <a:t>3 network design</a:t>
            </a:r>
          </a:p>
          <a:p>
            <a:pPr lvl="1"/>
            <a:r>
              <a:rPr lang="en-US" sz="2600" dirty="0" smtClean="0"/>
              <a:t>Workgroup </a:t>
            </a:r>
            <a:r>
              <a:rPr lang="en-US" sz="2600" dirty="0"/>
              <a:t>LANs</a:t>
            </a:r>
          </a:p>
          <a:p>
            <a:pPr lvl="1"/>
            <a:r>
              <a:rPr lang="en-US" sz="2600" dirty="0" smtClean="0"/>
              <a:t>Departmental </a:t>
            </a:r>
            <a:r>
              <a:rPr lang="en-US" sz="2600" dirty="0"/>
              <a:t>LANs</a:t>
            </a:r>
          </a:p>
          <a:p>
            <a:pPr lvl="1"/>
            <a:r>
              <a:rPr lang="en-US" sz="2600" dirty="0" smtClean="0"/>
              <a:t>Layer </a:t>
            </a:r>
            <a:r>
              <a:rPr lang="en-US" sz="2600" dirty="0"/>
              <a:t>3 network trunking</a:t>
            </a:r>
          </a:p>
          <a:p>
            <a:pPr lvl="1"/>
            <a:r>
              <a:rPr lang="en-US" sz="2600" dirty="0" smtClean="0"/>
              <a:t>Building/campus </a:t>
            </a:r>
            <a:r>
              <a:rPr lang="en-US" sz="2600" dirty="0"/>
              <a:t>collapsed backbones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EXPLORE: PROCESSES</a:t>
            </a:r>
          </a:p>
        </p:txBody>
      </p:sp>
    </p:spTree>
    <p:extLst>
      <p:ext uri="{BB962C8B-B14F-4D97-AF65-F5344CB8AC3E}">
        <p14:creationId xmlns:p14="http://schemas.microsoft.com/office/powerpoint/2010/main" val="1164785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630865"/>
          </a:xfrm>
        </p:spPr>
        <p:txBody>
          <a:bodyPr/>
          <a:lstStyle/>
          <a:p>
            <a:r>
              <a:rPr lang="en-US" dirty="0" smtClean="0"/>
              <a:t>Explore -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935665"/>
            <a:ext cx="8299450" cy="5007935"/>
          </a:xfrm>
        </p:spPr>
        <p:txBody>
          <a:bodyPr/>
          <a:lstStyle/>
          <a:p>
            <a:r>
              <a:rPr lang="en-US" sz="2400" dirty="0" smtClean="0"/>
              <a:t>Use the internet to look for the meaning of the following terminology.</a:t>
            </a:r>
          </a:p>
          <a:p>
            <a:pPr lvl="1"/>
            <a:r>
              <a:rPr lang="en-US" sz="2400" dirty="0" smtClean="0"/>
              <a:t>Routing</a:t>
            </a:r>
          </a:p>
          <a:p>
            <a:pPr lvl="1"/>
            <a:r>
              <a:rPr lang="en-US" sz="2400" dirty="0" smtClean="0"/>
              <a:t>Switching</a:t>
            </a:r>
          </a:p>
          <a:p>
            <a:pPr lvl="1"/>
            <a:r>
              <a:rPr lang="en-US" sz="2400" dirty="0" err="1" smtClean="0"/>
              <a:t>Trunking</a:t>
            </a:r>
            <a:endParaRPr lang="en-US" sz="2400" dirty="0"/>
          </a:p>
          <a:p>
            <a:r>
              <a:rPr lang="en-US" sz="2400" dirty="0" smtClean="0"/>
              <a:t>What is the different between Layer 3 Switch and a Router.</a:t>
            </a:r>
          </a:p>
          <a:p>
            <a:r>
              <a:rPr lang="en-US" sz="2400" dirty="0" smtClean="0"/>
              <a:t>Quality of Service</a:t>
            </a:r>
          </a:p>
          <a:p>
            <a:r>
              <a:rPr lang="en-US" sz="2400" dirty="0" smtClean="0"/>
              <a:t>VoIP and VoIP protocols.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7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Concepts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 smtClean="0"/>
              <a:t>Network Layer of OSI Reference Model</a:t>
            </a:r>
          </a:p>
          <a:p>
            <a:r>
              <a:rPr lang="en-US" sz="3200" dirty="0" smtClean="0"/>
              <a:t>Provides path connectivity and selection </a:t>
            </a:r>
            <a:r>
              <a:rPr lang="en-US" sz="3200" dirty="0"/>
              <a:t>between two </a:t>
            </a:r>
            <a:r>
              <a:rPr lang="en-US" sz="3200" dirty="0" smtClean="0"/>
              <a:t>systems</a:t>
            </a:r>
            <a:endParaRPr lang="en-US" sz="3200" dirty="0"/>
          </a:p>
          <a:p>
            <a:pPr lvl="1"/>
            <a:r>
              <a:rPr lang="en-US" sz="2800" dirty="0" smtClean="0"/>
              <a:t>Path determination and selection</a:t>
            </a:r>
          </a:p>
          <a:p>
            <a:pPr lvl="1"/>
            <a:r>
              <a:rPr lang="en-US" sz="2800" dirty="0" smtClean="0"/>
              <a:t>Network and node addressing</a:t>
            </a:r>
          </a:p>
          <a:p>
            <a:r>
              <a:rPr lang="en-US" sz="3200" dirty="0" smtClean="0"/>
              <a:t>Handles quality of service</a:t>
            </a:r>
          </a:p>
          <a:p>
            <a:r>
              <a:rPr lang="en-US" sz="3200" dirty="0" smtClean="0"/>
              <a:t>Handles security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Features and Capabilities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 smtClean="0"/>
              <a:t>Logical addressing</a:t>
            </a:r>
          </a:p>
          <a:p>
            <a:r>
              <a:rPr lang="en-US" sz="3200" dirty="0" smtClean="0"/>
              <a:t>Routing</a:t>
            </a:r>
          </a:p>
          <a:p>
            <a:r>
              <a:rPr lang="en-US" sz="3200" dirty="0" smtClean="0"/>
              <a:t>Layer 3 switching</a:t>
            </a:r>
          </a:p>
          <a:p>
            <a:r>
              <a:rPr lang="en-US" sz="3200" dirty="0" smtClean="0"/>
              <a:t>Trunking</a:t>
            </a:r>
          </a:p>
          <a:p>
            <a:r>
              <a:rPr lang="en-US" sz="3200" dirty="0" smtClean="0"/>
              <a:t>Datagram encapsulation</a:t>
            </a:r>
          </a:p>
          <a:p>
            <a:r>
              <a:rPr lang="en-US" sz="3200" dirty="0" smtClean="0"/>
              <a:t>Fragmentation and reassembly</a:t>
            </a:r>
          </a:p>
          <a:p>
            <a:r>
              <a:rPr lang="en-US" sz="3200" dirty="0" smtClean="0"/>
              <a:t>Error handling and diagnostics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386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3 Protocols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4796257"/>
              </p:ext>
            </p:extLst>
          </p:nvPr>
        </p:nvGraphicFramePr>
        <p:xfrm>
          <a:off x="914365" y="1439547"/>
          <a:ext cx="7102590" cy="405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89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64124"/>
  <p:tag name="PRESENTATION_PLAYLIST_COUNT" val="0"/>
  <p:tag name="PRESENTATION_PRESENTER_SLIDE_LEVEL" val="0"/>
  <p:tag name="ART_ENCODE_TYPE" val="0"/>
  <p:tag name="ART_ENCODE_INDEX" val="1"/>
  <p:tag name="PUBLISH_TITLE" val="PM 2006"/>
  <p:tag name="ARTICULATE_PUBLISH_PATH" val="C:\Documents and Settings\Josh Bersin\My Documents\_Bersin Files\_PRESENTATIONS\2006_05_PMLAUNCH\PM 2006"/>
  <p:tag name="ARTICULATE_LOGO" val="Bersin-Logo2.gif"/>
  <p:tag name="ARTICULATE_PRESENTER" val="Josh Bersin"/>
  <p:tag name="ARTICULATE_PRESENTER_GUID" val="AF8D0DB1-D4D4-4749-BE26-AB8CCB5FD1C7"/>
  <p:tag name="ARTICULATE_LMS" val="0"/>
  <p:tag name="LMS_PUBLISH" val="No"/>
  <p:tag name="PLAYERLOGOHEIGHT" val="94"/>
  <p:tag name="PLAYERLOGOWIDTH" val="244"/>
  <p:tag name="LAUNCHINNEWWINDOW" val="1"/>
  <p:tag name="LASTPUBLISHED" val="C:\Documents and Settings\Josh Bersin\My Documents\_Bersin Files\_PRESENTATIONS\2006_05_PMLAUNCH\PM 2006\PM 2006\launcher.html"/>
  <p:tag name="MMPROD_NEXTUNIQUEID" val="10009"/>
  <p:tag name="MMPROD_UIDATA" val="&lt;database version=&quot;7.0&quot;&gt;&lt;object type=&quot;1&quot; unique_id=&quot;10001&quot;&gt;&lt;property id=&quot;20141&quot; value=&quot;PM 2006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mmins Presentation&amp;#x0D;&amp;#x0A;High-Impact Learning Organizations &amp;#x0D;&amp;#x0A;&amp;#x0D;&amp;#x0A;WhatWorks® In the Management, Governance, and Operations &quot;/&gt;&lt;property id=&quot;20302&quot; value=&quot;0&quot;/&gt;&lt;property id=&quot;20307&quot; value=&quot;1507&quot;/&gt;&lt;/object&gt;&lt;object type=&quot;3&quot; unique_id=&quot;10006&quot;&gt;&lt;property id=&quot;20148&quot; value=&quot;5&quot;/&gt;&lt;property id=&quot;20300&quot; value=&quot;Slide 2 - &amp;quot;Bersin WhatWorks® Methodology&amp;quot;&quot;/&gt;&lt;property id=&quot;20302&quot; value=&quot;0&quot;/&gt;&lt;property id=&quot;20307&quot; value=&quot;1509&quot;/&gt;&lt;/object&gt;&lt;object type=&quot;3&quot; unique_id=&quot;10008&quot;&gt;&lt;property id=&quot;20148&quot; value=&quot;5&quot;/&gt;&lt;property id=&quot;20300&quot; value=&quot;Slide 6 - &amp;quot;The Corporate L&amp;amp;D Marketplace&amp;quot;&quot;/&gt;&lt;property id=&quot;20302&quot; value=&quot;0&quot;/&gt;&lt;property id=&quot;20307&quot; value=&quot;1486&quot;/&gt;&lt;/object&gt;&lt;object type=&quot;3&quot; unique_id=&quot;10011&quot;&gt;&lt;property id=&quot;20148&quot; value=&quot;5&quot;/&gt;&lt;property id=&quot;20300&quot; value=&quot;Slide 7 - &amp;quot;Current Workforce Demographics&amp;quot;&quot;/&gt;&lt;property id=&quot;20302&quot; value=&quot;0&quot;/&gt;&lt;property id=&quot;20307&quot; value=&quot;1513&quot;/&gt;&lt;/object&gt;&lt;object type=&quot;3&quot; unique_id=&quot;10013&quot;&gt;&lt;property id=&quot;20148&quot; value=&quot;5&quot;/&gt;&lt;property id=&quot;20300&quot; value=&quot;Slide 8 - &amp;quot;Today’s Worker&amp;quot;&quot;/&gt;&lt;property id=&quot;20302&quot; value=&quot;0&quot;/&gt;&lt;property id=&quot;20307&quot; value=&quot;1520&quot;/&gt;&lt;/object&gt;&lt;object type=&quot;3&quot; unique_id=&quot;10015&quot;&gt;&lt;property id=&quot;20148&quot; value=&quot;5&quot;/&gt;&lt;property id=&quot;20300&quot; value=&quot;Slide 9 - &amp;quot;Forces for Change in Corporate L&amp;amp;D&amp;quot;&quot;/&gt;&lt;property id=&quot;20302&quot; value=&quot;0&quot;/&gt;&lt;property id=&quot;20307&quot; value=&quot;1479&quot;/&gt;&lt;/object&gt;&lt;object type=&quot;3&quot; unique_id=&quot;10018&quot;&gt;&lt;property id=&quot;20148&quot; value=&quot;5&quot;/&gt;&lt;property id=&quot;20300&quot; value=&quot;Slide 10 - &amp;quot;High Impact Learning Organization&amp;#x0D;&amp;#x0A;How we create business impact&amp;quot;&quot;/&gt;&lt;property id=&quot;20302&quot; value=&quot;0&quot;/&gt;&lt;property id=&quot;20307&quot; value=&quot;1485&quot;/&gt;&lt;/object&gt;&lt;object type=&quot;3&quot; unique_id=&quot;10030&quot;&gt;&lt;property id=&quot;20148&quot; value=&quot;5&quot;/&gt;&lt;property id=&quot;20300&quot; value=&quot;Slide 11 - &amp;quot;High Impact Governance&amp;quot;&quot;/&gt;&lt;property id=&quot;20302&quot; value=&quot;0&quot;/&gt;&lt;property id=&quot;20307&quot; value=&quot;1523&quot;/&gt;&lt;/object&gt;&lt;object type=&quot;3&quot; unique_id=&quot;10031&quot;&gt;&lt;property id=&quot;20148&quot; value=&quot;5&quot;/&gt;&lt;property id=&quot;20300&quot; value=&quot;Slide 12 - &amp;quot;High Impact Governance Process&amp;quot;&quot;/&gt;&lt;property id=&quot;20302&quot; value=&quot;0&quot;/&gt;&lt;property id=&quot;20307&quot; value=&quot;1527&quot;/&gt;&lt;/object&gt;&lt;object type=&quot;3&quot; unique_id=&quot;10033&quot;&gt;&lt;property id=&quot;20148&quot; value=&quot;5&quot;/&gt;&lt;property id=&quot;20300&quot; value=&quot;Slide 13 - &amp;quot;Strategy Alignment Process&amp;quot;&quot;/&gt;&lt;property id=&quot;20302&quot; value=&quot;0&quot;/&gt;&lt;property id=&quot;20307&quot; value=&quot;1572&quot;/&gt;&lt;/object&gt;&lt;object type=&quot;3&quot; unique_id=&quot;10036&quot;&gt;&lt;property id=&quot;20148&quot; value=&quot;5&quot;/&gt;&lt;property id=&quot;20300&quot; value=&quot;Slide 14 - &amp;quot;A Working Federated Model&amp;quot;&quot;/&gt;&lt;property id=&quot;20302&quot; value=&quot;0&quot;/&gt;&lt;property id=&quot;20307&quot; value=&quot;1528&quot;/&gt;&lt;/object&gt;&lt;object type=&quot;3&quot; unique_id=&quot;10970&quot;&gt;&lt;property id=&quot;20148&quot; value=&quot;5&quot;/&gt;&lt;property id=&quot;20300&quot; value=&quot;Slide 3&quot;/&gt;&lt;property id=&quot;20307&quot; value=&quot;1573&quot;/&gt;&lt;/object&gt;&lt;object type=&quot;3&quot; unique_id=&quot;10971&quot;&gt;&lt;property id=&quot;20148&quot; value=&quot;5&quot;/&gt;&lt;property id=&quot;20300&quot; value=&quot;Slide 4 - &amp;quot;Business Needs Leading to Training Requirements&amp;quot;&quot;/&gt;&lt;property id=&quot;20307&quot; value=&quot;1574&quot;/&gt;&lt;/object&gt;&lt;object type=&quot;3&quot; unique_id=&quot;10972&quot;&gt;&lt;property id=&quot;20148&quot; value=&quot;5&quot;/&gt;&lt;property id=&quot;20300&quot; value=&quot;Slide 5 - &amp;quot;Context - Training &amp;amp; Development: &amp;#x0D;&amp;#x0A;Sample Interventions&amp;quot;&quot;/&gt;&lt;property id=&quot;20307&quot; value=&quot;1575&quot;/&gt;&lt;/object&gt;&lt;/object&gt;&lt;object type=&quot;4&quot; unique_id=&quot;10310&quot;&gt;&lt;property id=&quot;28&quot; value=&quot;1000&quot;/&gt;&lt;object type=&quot;5&quot; unique_id=&quot;100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204F91"/>
      </a:dk2>
      <a:lt2>
        <a:srgbClr val="A1A8AD"/>
      </a:lt2>
      <a:accent1>
        <a:srgbClr val="38629C"/>
      </a:accent1>
      <a:accent2>
        <a:srgbClr val="FE9901"/>
      </a:accent2>
      <a:accent3>
        <a:srgbClr val="FFFFFF"/>
      </a:accent3>
      <a:accent4>
        <a:srgbClr val="000000"/>
      </a:accent4>
      <a:accent5>
        <a:srgbClr val="AEB7CB"/>
      </a:accent5>
      <a:accent6>
        <a:srgbClr val="E68A01"/>
      </a:accent6>
      <a:hlink>
        <a:srgbClr val="7DBA00"/>
      </a:hlink>
      <a:folHlink>
        <a:srgbClr val="9C1F2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204F91"/>
        </a:dk2>
        <a:lt2>
          <a:srgbClr val="A1A8AD"/>
        </a:lt2>
        <a:accent1>
          <a:srgbClr val="38629C"/>
        </a:accent1>
        <a:accent2>
          <a:srgbClr val="FE9901"/>
        </a:accent2>
        <a:accent3>
          <a:srgbClr val="FFFFFF"/>
        </a:accent3>
        <a:accent4>
          <a:srgbClr val="000000"/>
        </a:accent4>
        <a:accent5>
          <a:srgbClr val="AEB7CB"/>
        </a:accent5>
        <a:accent6>
          <a:srgbClr val="E68A01"/>
        </a:accent6>
        <a:hlink>
          <a:srgbClr val="7DBA00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3366"/>
        </a:dk2>
        <a:lt2>
          <a:srgbClr val="A1A8AD"/>
        </a:lt2>
        <a:accent1>
          <a:srgbClr val="A8C77F"/>
        </a:accent1>
        <a:accent2>
          <a:srgbClr val="547933"/>
        </a:accent2>
        <a:accent3>
          <a:srgbClr val="FFFFFF"/>
        </a:accent3>
        <a:accent4>
          <a:srgbClr val="000000"/>
        </a:accent4>
        <a:accent5>
          <a:srgbClr val="D1E0C0"/>
        </a:accent5>
        <a:accent6>
          <a:srgbClr val="4B6D2D"/>
        </a:accent6>
        <a:hlink>
          <a:srgbClr val="E6851A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2E0BA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ECBA8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C57F21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2721D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73B24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BCD5B0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D7D21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E8E5AA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D9043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C8823C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9862757D4DE44893AB3F20D4900D1" ma:contentTypeVersion="0" ma:contentTypeDescription="Create a new document." ma:contentTypeScope="" ma:versionID="de924425f64a35fd3e6bdf165bb16c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B8639A-8193-41A3-B88D-30381B1E5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179457-D557-43E5-8F5D-F70BD37A986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CA79F13-E1AA-4D61-B102-462BE465956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8525C42-3378-4F4F-9A66-0E65DD04EFB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25888</TotalTime>
  <Words>1936</Words>
  <Application>Microsoft Office PowerPoint</Application>
  <PresentationFormat>On-screen Show (4:3)</PresentationFormat>
  <Paragraphs>351</Paragraphs>
  <Slides>30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PowerPoint Presentation</vt:lpstr>
      <vt:lpstr>Class Agenda 4/29/16</vt:lpstr>
      <vt:lpstr>Learning Objective</vt:lpstr>
      <vt:lpstr>Key Concepts</vt:lpstr>
      <vt:lpstr> EXPLORE: PROCESSES</vt:lpstr>
      <vt:lpstr>Explore - Group Work</vt:lpstr>
      <vt:lpstr>Layer 3 Concepts </vt:lpstr>
      <vt:lpstr>Layer 3 Features and Capabilities </vt:lpstr>
      <vt:lpstr>Layer 3 Protocols </vt:lpstr>
      <vt:lpstr>Categorizing Routing Protocols </vt:lpstr>
      <vt:lpstr>Interior/ Exterior Routing Protocols an Autonomous Systems</vt:lpstr>
      <vt:lpstr>Distance Vector vs. Link State</vt:lpstr>
      <vt:lpstr>Layer 3 Routing</vt:lpstr>
      <vt:lpstr>Traditional Layer 3 Switch</vt:lpstr>
      <vt:lpstr>Layer 3 Path Selection</vt:lpstr>
      <vt:lpstr>VLAN Trunking</vt:lpstr>
      <vt:lpstr>Layer 3 WAN Concepts</vt:lpstr>
      <vt:lpstr>Layer 3 Network Advantages</vt:lpstr>
      <vt:lpstr>Layer 3 Network Examples</vt:lpstr>
      <vt:lpstr>Layer 3 Network Design Goals</vt:lpstr>
      <vt:lpstr>Design a Layer 3 Network</vt:lpstr>
      <vt:lpstr>Design a Layer 3 Network</vt:lpstr>
      <vt:lpstr>Design a Layer 3 Network</vt:lpstr>
      <vt:lpstr>Role of Resiliency on Layer 3 Networks</vt:lpstr>
      <vt:lpstr>Session Initiation Protocol (SIP)</vt:lpstr>
      <vt:lpstr>Effect of VoIP and SIP on IP Networks </vt:lpstr>
      <vt:lpstr>SIP Trunking</vt:lpstr>
      <vt:lpstr>Today’s Layer 3 Networks</vt:lpstr>
      <vt:lpstr>Summary</vt:lpstr>
      <vt:lpstr>Unit 7 Assignment </vt:lpstr>
    </vt:vector>
  </TitlesOfParts>
  <Company>Bersin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Josh Bersin</dc:creator>
  <cp:lastModifiedBy>Williams</cp:lastModifiedBy>
  <cp:revision>3303</cp:revision>
  <cp:lastPrinted>2008-07-07T18:08:55Z</cp:lastPrinted>
  <dcterms:created xsi:type="dcterms:W3CDTF">1999-09-23T04:05:21Z</dcterms:created>
  <dcterms:modified xsi:type="dcterms:W3CDTF">2016-04-29T20:37:57Z</dcterms:modified>
</cp:coreProperties>
</file>