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36"/>
  </p:notesMasterIdLst>
  <p:handoutMasterIdLst>
    <p:handoutMasterId r:id="rId37"/>
  </p:handoutMasterIdLst>
  <p:sldIdLst>
    <p:sldId id="1507" r:id="rId6"/>
    <p:sldId id="1548" r:id="rId7"/>
    <p:sldId id="1514" r:id="rId8"/>
    <p:sldId id="1546" r:id="rId9"/>
    <p:sldId id="1512" r:id="rId10"/>
    <p:sldId id="1534" r:id="rId11"/>
    <p:sldId id="1510" r:id="rId12"/>
    <p:sldId id="1518" r:id="rId13"/>
    <p:sldId id="1542" r:id="rId14"/>
    <p:sldId id="1543" r:id="rId15"/>
    <p:sldId id="1545" r:id="rId16"/>
    <p:sldId id="1544" r:id="rId17"/>
    <p:sldId id="1539" r:id="rId18"/>
    <p:sldId id="1540" r:id="rId19"/>
    <p:sldId id="1541" r:id="rId20"/>
    <p:sldId id="1528" r:id="rId21"/>
    <p:sldId id="1529" r:id="rId22"/>
    <p:sldId id="1536" r:id="rId23"/>
    <p:sldId id="1537" r:id="rId24"/>
    <p:sldId id="1538" r:id="rId25"/>
    <p:sldId id="1531" r:id="rId26"/>
    <p:sldId id="1519" r:id="rId27"/>
    <p:sldId id="1532" r:id="rId28"/>
    <p:sldId id="1535" r:id="rId29"/>
    <p:sldId id="1523" r:id="rId30"/>
    <p:sldId id="1533" r:id="rId31"/>
    <p:sldId id="1525" r:id="rId32"/>
    <p:sldId id="1549" r:id="rId33"/>
    <p:sldId id="1550" r:id="rId34"/>
    <p:sldId id="1547" r:id="rId35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BBC9"/>
    <a:srgbClr val="D2E4B2"/>
    <a:srgbClr val="DDDDDD"/>
    <a:srgbClr val="FFCCFF"/>
    <a:srgbClr val="FFCCCC"/>
    <a:srgbClr val="423498"/>
    <a:srgbClr val="FFFF00"/>
    <a:srgbClr val="B4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3122" autoAdjust="0"/>
  </p:normalViewPr>
  <p:slideViewPr>
    <p:cSldViewPr snapToGrid="0" snapToObjects="1">
      <p:cViewPr varScale="1">
        <p:scale>
          <a:sx n="64" d="100"/>
          <a:sy n="64" d="100"/>
        </p:scale>
        <p:origin x="-1626" y="-108"/>
      </p:cViewPr>
      <p:guideLst>
        <p:guide orient="horz" pos="192"/>
        <p:guide orient="horz" pos="2748"/>
        <p:guide pos="4627"/>
        <p:guide pos="1452"/>
        <p:guide pos="2346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 snapToObjects="1">
      <p:cViewPr varScale="1">
        <p:scale>
          <a:sx n="93" d="100"/>
          <a:sy n="93" d="100"/>
        </p:scale>
        <p:origin x="-25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77D48-D38C-4A0A-9F1C-6DE2E5560F6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17A517-1C02-4D0D-944F-843A40824E34}">
      <dgm:prSet custT="1"/>
      <dgm:spPr/>
      <dgm:t>
        <a:bodyPr/>
        <a:lstStyle/>
        <a:p>
          <a:pPr rtl="0"/>
          <a:r>
            <a:rPr lang="en-US" sz="1800" dirty="0" smtClean="0"/>
            <a:t>All computing devices used by end user are consider to be in the Workstation domain</a:t>
          </a:r>
          <a:endParaRPr lang="en-US" sz="1800" dirty="0"/>
        </a:p>
      </dgm:t>
    </dgm:pt>
    <dgm:pt modelId="{0C844F69-6B0C-4271-95DD-C9BE4A5D4E08}" type="parTrans" cxnId="{2FBAAD11-251C-44A6-A0A1-99B464FA5321}">
      <dgm:prSet/>
      <dgm:spPr/>
      <dgm:t>
        <a:bodyPr/>
        <a:lstStyle/>
        <a:p>
          <a:endParaRPr lang="en-US"/>
        </a:p>
      </dgm:t>
    </dgm:pt>
    <dgm:pt modelId="{05813F64-4B1B-450E-A417-55939C6C85A1}" type="sibTrans" cxnId="{2FBAAD11-251C-44A6-A0A1-99B464FA5321}">
      <dgm:prSet/>
      <dgm:spPr/>
      <dgm:t>
        <a:bodyPr/>
        <a:lstStyle/>
        <a:p>
          <a:endParaRPr lang="en-US"/>
        </a:p>
      </dgm:t>
    </dgm:pt>
    <dgm:pt modelId="{19246380-CF0B-4947-98E0-83CD96820F69}">
      <dgm:prSet custT="1"/>
      <dgm:spPr/>
      <dgm:t>
        <a:bodyPr/>
        <a:lstStyle/>
        <a:p>
          <a:pPr rtl="0"/>
          <a:r>
            <a:rPr lang="en-US" sz="1800" dirty="0" smtClean="0"/>
            <a:t>Control standards for this domain include:</a:t>
          </a:r>
          <a:endParaRPr lang="en-US" sz="1800" dirty="0"/>
        </a:p>
      </dgm:t>
    </dgm:pt>
    <dgm:pt modelId="{B3A21C24-05F7-4B58-83BB-9C3682E7C915}" type="parTrans" cxnId="{A23C939C-ED90-4740-90C7-721EB412532E}">
      <dgm:prSet/>
      <dgm:spPr/>
      <dgm:t>
        <a:bodyPr/>
        <a:lstStyle/>
        <a:p>
          <a:endParaRPr lang="en-US"/>
        </a:p>
      </dgm:t>
    </dgm:pt>
    <dgm:pt modelId="{4C2D181F-60A4-49F5-B65F-38D75A7DC4A4}" type="sibTrans" cxnId="{A23C939C-ED90-4740-90C7-721EB412532E}">
      <dgm:prSet/>
      <dgm:spPr/>
      <dgm:t>
        <a:bodyPr/>
        <a:lstStyle/>
        <a:p>
          <a:endParaRPr lang="en-US"/>
        </a:p>
      </dgm:t>
    </dgm:pt>
    <dgm:pt modelId="{4CA7BD50-BF90-47BB-8D01-CFBA4ADB703B}">
      <dgm:prSet custT="1"/>
      <dgm:spPr/>
      <dgm:t>
        <a:bodyPr/>
        <a:lstStyle/>
        <a:p>
          <a:pPr rtl="0"/>
          <a:r>
            <a:rPr lang="en-US" sz="1800" dirty="0" smtClean="0"/>
            <a:t>Malicious code</a:t>
          </a:r>
          <a:endParaRPr lang="en-US" sz="1800" dirty="0"/>
        </a:p>
      </dgm:t>
    </dgm:pt>
    <dgm:pt modelId="{70FB6987-E9F4-470A-8A41-98F8E3B7CBD1}" type="parTrans" cxnId="{12D31DB7-7756-4C6D-BC88-4BDF8E194F21}">
      <dgm:prSet/>
      <dgm:spPr/>
      <dgm:t>
        <a:bodyPr/>
        <a:lstStyle/>
        <a:p>
          <a:endParaRPr lang="en-US"/>
        </a:p>
      </dgm:t>
    </dgm:pt>
    <dgm:pt modelId="{7199616D-8B88-44A1-A94A-D1F2E69B5C3A}" type="sibTrans" cxnId="{12D31DB7-7756-4C6D-BC88-4BDF8E194F21}">
      <dgm:prSet/>
      <dgm:spPr/>
      <dgm:t>
        <a:bodyPr/>
        <a:lstStyle/>
        <a:p>
          <a:endParaRPr lang="en-US"/>
        </a:p>
      </dgm:t>
    </dgm:pt>
    <dgm:pt modelId="{E0EA7A58-838E-425A-A65F-4D19D8F41DA7}">
      <dgm:prSet custT="1"/>
      <dgm:spPr/>
      <dgm:t>
        <a:bodyPr/>
        <a:lstStyle/>
        <a:p>
          <a:pPr rtl="0"/>
          <a:r>
            <a:rPr lang="en-US" sz="1800" dirty="0" smtClean="0"/>
            <a:t>To meet those requirements, you should have baseline security settings for each device</a:t>
          </a:r>
          <a:endParaRPr lang="en-US" sz="1800" dirty="0"/>
        </a:p>
      </dgm:t>
    </dgm:pt>
    <dgm:pt modelId="{F88F6744-E7C1-448B-96C4-6770D2B69E8E}" type="parTrans" cxnId="{A3F98BF7-4B3C-4D32-82FB-FBBC4688A3B2}">
      <dgm:prSet/>
      <dgm:spPr/>
      <dgm:t>
        <a:bodyPr/>
        <a:lstStyle/>
        <a:p>
          <a:endParaRPr lang="en-US"/>
        </a:p>
      </dgm:t>
    </dgm:pt>
    <dgm:pt modelId="{723DCB03-703B-4135-9F7E-D80EB2E22EA3}" type="sibTrans" cxnId="{A3F98BF7-4B3C-4D32-82FB-FBBC4688A3B2}">
      <dgm:prSet/>
      <dgm:spPr/>
      <dgm:t>
        <a:bodyPr/>
        <a:lstStyle/>
        <a:p>
          <a:endParaRPr lang="en-US"/>
        </a:p>
      </dgm:t>
    </dgm:pt>
    <dgm:pt modelId="{69A0A53F-0B07-47E2-AF2F-926D3F64083B}">
      <dgm:prSet custT="1"/>
      <dgm:spPr/>
      <dgm:t>
        <a:bodyPr/>
        <a:lstStyle/>
        <a:p>
          <a:pPr rtl="0"/>
          <a:r>
            <a:rPr lang="en-US" sz="1800" dirty="0" smtClean="0"/>
            <a:t>The baseline settings are described in baseline standards</a:t>
          </a:r>
          <a:endParaRPr lang="en-US" sz="1800" dirty="0"/>
        </a:p>
      </dgm:t>
    </dgm:pt>
    <dgm:pt modelId="{0995D25A-0C90-4D59-81B2-FE5C63F80631}" type="parTrans" cxnId="{F11C37B9-BA84-42DB-81FB-95AEF7F2D0C0}">
      <dgm:prSet/>
      <dgm:spPr/>
      <dgm:t>
        <a:bodyPr/>
        <a:lstStyle/>
        <a:p>
          <a:endParaRPr lang="en-US"/>
        </a:p>
      </dgm:t>
    </dgm:pt>
    <dgm:pt modelId="{2ABCB23F-965B-451E-A21E-524492F17C93}" type="sibTrans" cxnId="{F11C37B9-BA84-42DB-81FB-95AEF7F2D0C0}">
      <dgm:prSet/>
      <dgm:spPr/>
      <dgm:t>
        <a:bodyPr/>
        <a:lstStyle/>
        <a:p>
          <a:endParaRPr lang="en-US"/>
        </a:p>
      </dgm:t>
    </dgm:pt>
    <dgm:pt modelId="{653DD556-D89C-4A22-8F3E-7E9FE0CBC9B8}">
      <dgm:prSet custT="1"/>
      <dgm:spPr/>
      <dgm:t>
        <a:bodyPr/>
        <a:lstStyle/>
        <a:p>
          <a:r>
            <a:rPr lang="en-US" sz="1800" dirty="0" smtClean="0"/>
            <a:t>Software usage</a:t>
          </a:r>
        </a:p>
      </dgm:t>
    </dgm:pt>
    <dgm:pt modelId="{B36D01A9-F90C-4C9F-9BF8-4FF5ABE57056}" type="parTrans" cxnId="{CD12AD7F-381F-4409-8088-7C6B254F72C1}">
      <dgm:prSet/>
      <dgm:spPr/>
      <dgm:t>
        <a:bodyPr/>
        <a:lstStyle/>
        <a:p>
          <a:endParaRPr lang="en-US"/>
        </a:p>
      </dgm:t>
    </dgm:pt>
    <dgm:pt modelId="{058E8CB6-3A5B-457C-ACBA-DC94531FF0BB}" type="sibTrans" cxnId="{CD12AD7F-381F-4409-8088-7C6B254F72C1}">
      <dgm:prSet/>
      <dgm:spPr/>
      <dgm:t>
        <a:bodyPr/>
        <a:lstStyle/>
        <a:p>
          <a:endParaRPr lang="en-US"/>
        </a:p>
      </dgm:t>
    </dgm:pt>
    <dgm:pt modelId="{4A9EF041-7456-408A-8E26-5BD2DCE20873}">
      <dgm:prSet custT="1"/>
      <dgm:spPr/>
      <dgm:t>
        <a:bodyPr/>
        <a:lstStyle/>
        <a:p>
          <a:r>
            <a:rPr lang="en-US" sz="1800" dirty="0" smtClean="0"/>
            <a:t>Configuration management</a:t>
          </a:r>
        </a:p>
      </dgm:t>
    </dgm:pt>
    <dgm:pt modelId="{D677FB1E-8130-488D-B128-6F28BCC4633C}" type="parTrans" cxnId="{6F021793-429C-402C-B7B1-C2DCF04E73F3}">
      <dgm:prSet/>
      <dgm:spPr/>
      <dgm:t>
        <a:bodyPr/>
        <a:lstStyle/>
        <a:p>
          <a:endParaRPr lang="en-US"/>
        </a:p>
      </dgm:t>
    </dgm:pt>
    <dgm:pt modelId="{FD658E0E-B0CD-4F33-9FDF-8B125E1DE1D1}" type="sibTrans" cxnId="{6F021793-429C-402C-B7B1-C2DCF04E73F3}">
      <dgm:prSet/>
      <dgm:spPr/>
      <dgm:t>
        <a:bodyPr/>
        <a:lstStyle/>
        <a:p>
          <a:endParaRPr lang="en-US"/>
        </a:p>
      </dgm:t>
    </dgm:pt>
    <dgm:pt modelId="{EAC99F2C-AED0-479F-802C-8B9CC7C27994}">
      <dgm:prSet custT="1"/>
      <dgm:spPr/>
      <dgm:t>
        <a:bodyPr/>
        <a:lstStyle/>
        <a:p>
          <a:r>
            <a:rPr lang="en-US" sz="1800" dirty="0" smtClean="0"/>
            <a:t>Access enforcement</a:t>
          </a:r>
        </a:p>
      </dgm:t>
    </dgm:pt>
    <dgm:pt modelId="{9B9E7ED3-431C-4A06-A19E-A841422FFC26}" type="parTrans" cxnId="{CE0B30AF-DF4B-41DE-9479-FBE231091FAC}">
      <dgm:prSet/>
      <dgm:spPr/>
      <dgm:t>
        <a:bodyPr/>
        <a:lstStyle/>
        <a:p>
          <a:endParaRPr lang="en-US"/>
        </a:p>
      </dgm:t>
    </dgm:pt>
    <dgm:pt modelId="{340F04C2-170B-4114-8B5E-E0F86F66C614}" type="sibTrans" cxnId="{CE0B30AF-DF4B-41DE-9479-FBE231091FAC}">
      <dgm:prSet/>
      <dgm:spPr/>
      <dgm:t>
        <a:bodyPr/>
        <a:lstStyle/>
        <a:p>
          <a:endParaRPr lang="en-US"/>
        </a:p>
      </dgm:t>
    </dgm:pt>
    <dgm:pt modelId="{3C4E595E-E6E8-4191-B7BC-7C35363C9964}">
      <dgm:prSet custT="1"/>
      <dgm:spPr/>
      <dgm:t>
        <a:bodyPr/>
        <a:lstStyle/>
        <a:p>
          <a:r>
            <a:rPr lang="en-US" sz="1800" dirty="0" smtClean="0"/>
            <a:t>Device identification and authentication</a:t>
          </a:r>
        </a:p>
      </dgm:t>
    </dgm:pt>
    <dgm:pt modelId="{F5B6117D-C568-435C-AD2F-F6FC68BF54DF}" type="parTrans" cxnId="{2F39D25A-B832-4483-B691-5C303531566A}">
      <dgm:prSet/>
      <dgm:spPr/>
      <dgm:t>
        <a:bodyPr/>
        <a:lstStyle/>
        <a:p>
          <a:endParaRPr lang="en-US"/>
        </a:p>
      </dgm:t>
    </dgm:pt>
    <dgm:pt modelId="{D5E09140-E6B1-4502-99EB-0642A69F5E5A}" type="sibTrans" cxnId="{2F39D25A-B832-4483-B691-5C303531566A}">
      <dgm:prSet/>
      <dgm:spPr/>
      <dgm:t>
        <a:bodyPr/>
        <a:lstStyle/>
        <a:p>
          <a:endParaRPr lang="en-US"/>
        </a:p>
      </dgm:t>
    </dgm:pt>
    <dgm:pt modelId="{D852A109-9228-43DC-8323-DC462D09B5A0}">
      <dgm:prSet custT="1"/>
      <dgm:spPr/>
      <dgm:t>
        <a:bodyPr/>
        <a:lstStyle/>
        <a:p>
          <a:r>
            <a:rPr lang="en-US" sz="1800" dirty="0" smtClean="0"/>
            <a:t>Acquisitions</a:t>
          </a:r>
        </a:p>
      </dgm:t>
    </dgm:pt>
    <dgm:pt modelId="{1BDE02E8-A41D-403B-A75F-CE20112CB701}" type="parTrans" cxnId="{AF3E2B49-10B6-4F2D-B67C-982E1FB00989}">
      <dgm:prSet/>
      <dgm:spPr/>
      <dgm:t>
        <a:bodyPr/>
        <a:lstStyle/>
        <a:p>
          <a:endParaRPr lang="en-US"/>
        </a:p>
      </dgm:t>
    </dgm:pt>
    <dgm:pt modelId="{2F7F31A2-3A21-401A-8353-FEAE09FC79C1}" type="sibTrans" cxnId="{AF3E2B49-10B6-4F2D-B67C-982E1FB00989}">
      <dgm:prSet/>
      <dgm:spPr/>
      <dgm:t>
        <a:bodyPr/>
        <a:lstStyle/>
        <a:p>
          <a:endParaRPr lang="en-US"/>
        </a:p>
      </dgm:t>
    </dgm:pt>
    <dgm:pt modelId="{72660374-ED7F-426F-A56B-F1A995154D86}">
      <dgm:prSet custT="1"/>
      <dgm:spPr/>
      <dgm:t>
        <a:bodyPr/>
        <a:lstStyle/>
        <a:p>
          <a:r>
            <a:rPr lang="en-US" sz="1800" dirty="0" smtClean="0"/>
            <a:t>Software use</a:t>
          </a:r>
        </a:p>
      </dgm:t>
    </dgm:pt>
    <dgm:pt modelId="{94B790AB-B589-4943-86BF-2159A7AAC2C2}" type="parTrans" cxnId="{17728851-D610-4B93-978C-075DD1F32F9D}">
      <dgm:prSet/>
      <dgm:spPr/>
      <dgm:t>
        <a:bodyPr/>
        <a:lstStyle/>
        <a:p>
          <a:endParaRPr lang="en-US"/>
        </a:p>
      </dgm:t>
    </dgm:pt>
    <dgm:pt modelId="{B5C83043-269E-4E59-B7E3-315D1E725C44}" type="sibTrans" cxnId="{17728851-D610-4B93-978C-075DD1F32F9D}">
      <dgm:prSet/>
      <dgm:spPr/>
      <dgm:t>
        <a:bodyPr/>
        <a:lstStyle/>
        <a:p>
          <a:endParaRPr lang="en-US"/>
        </a:p>
      </dgm:t>
    </dgm:pt>
    <dgm:pt modelId="{990944F7-78A3-4030-9F7E-4D45F7E6CB5C}">
      <dgm:prSet custT="1"/>
      <dgm:spPr/>
      <dgm:t>
        <a:bodyPr/>
        <a:lstStyle/>
        <a:p>
          <a:r>
            <a:rPr lang="en-US" sz="1800" dirty="0" smtClean="0"/>
            <a:t>Session lock</a:t>
          </a:r>
        </a:p>
      </dgm:t>
    </dgm:pt>
    <dgm:pt modelId="{E7FA9E89-DE82-4B4F-9BED-2D013DC37AAC}" type="parTrans" cxnId="{68A0B4A8-9238-4AD2-87F8-F25336E4E692}">
      <dgm:prSet/>
      <dgm:spPr/>
      <dgm:t>
        <a:bodyPr/>
        <a:lstStyle/>
        <a:p>
          <a:endParaRPr lang="en-US"/>
        </a:p>
      </dgm:t>
    </dgm:pt>
    <dgm:pt modelId="{646ACD4B-1EF6-48E9-8FE6-FF350DDC1C5B}" type="sibTrans" cxnId="{68A0B4A8-9238-4AD2-87F8-F25336E4E692}">
      <dgm:prSet/>
      <dgm:spPr/>
      <dgm:t>
        <a:bodyPr/>
        <a:lstStyle/>
        <a:p>
          <a:endParaRPr lang="en-US"/>
        </a:p>
      </dgm:t>
    </dgm:pt>
    <dgm:pt modelId="{B8416713-B65B-4E81-B38E-5666115D4307}" type="pres">
      <dgm:prSet presAssocID="{98677D48-D38C-4A0A-9F1C-6DE2E5560F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6C270B-5C31-455F-9FCC-79E6E3689D50}" type="pres">
      <dgm:prSet presAssocID="{2517A517-1C02-4D0D-944F-843A40824E34}" presName="parentLin" presStyleCnt="0"/>
      <dgm:spPr/>
    </dgm:pt>
    <dgm:pt modelId="{131B4F03-FBD1-4950-91D1-7CE1DC843A65}" type="pres">
      <dgm:prSet presAssocID="{2517A517-1C02-4D0D-944F-843A40824E3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5E9DACF-9DDB-4E3F-A5B9-AEEB6E941E2C}" type="pres">
      <dgm:prSet presAssocID="{2517A517-1C02-4D0D-944F-843A40824E34}" presName="parentText" presStyleLbl="node1" presStyleIdx="0" presStyleCnt="4" custScaleX="109539" custScaleY="304685" custLinFactNeighborY="406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B3BF4-9839-4D41-B120-5E39C12F1151}" type="pres">
      <dgm:prSet presAssocID="{2517A517-1C02-4D0D-944F-843A40824E34}" presName="negativeSpace" presStyleCnt="0"/>
      <dgm:spPr/>
    </dgm:pt>
    <dgm:pt modelId="{BFA18916-493B-43E7-BB6C-1A86071EBBCA}" type="pres">
      <dgm:prSet presAssocID="{2517A517-1C02-4D0D-944F-843A40824E34}" presName="childText" presStyleLbl="conFgAcc1" presStyleIdx="0" presStyleCnt="4" custScaleY="130083">
        <dgm:presLayoutVars>
          <dgm:bulletEnabled val="1"/>
        </dgm:presLayoutVars>
      </dgm:prSet>
      <dgm:spPr/>
    </dgm:pt>
    <dgm:pt modelId="{3674D6BA-0643-4C0E-B976-2999A6ED6004}" type="pres">
      <dgm:prSet presAssocID="{05813F64-4B1B-450E-A417-55939C6C85A1}" presName="spaceBetweenRectangles" presStyleCnt="0"/>
      <dgm:spPr/>
    </dgm:pt>
    <dgm:pt modelId="{052F6624-0F1F-4195-B998-C6926859FC4B}" type="pres">
      <dgm:prSet presAssocID="{19246380-CF0B-4947-98E0-83CD96820F69}" presName="parentLin" presStyleCnt="0"/>
      <dgm:spPr/>
    </dgm:pt>
    <dgm:pt modelId="{A85E2A5A-B223-4540-9299-585A966C7E81}" type="pres">
      <dgm:prSet presAssocID="{19246380-CF0B-4947-98E0-83CD96820F6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A42BF94-E975-4EA6-AE4B-EA85C7462186}" type="pres">
      <dgm:prSet presAssocID="{19246380-CF0B-4947-98E0-83CD96820F69}" presName="parentText" presStyleLbl="node1" presStyleIdx="1" presStyleCnt="4" custScaleX="109539" custScaleY="173571" custLinFactNeighborY="93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4B86F-FCD7-41D7-B0E6-CD8C3CC8FDB5}" type="pres">
      <dgm:prSet presAssocID="{19246380-CF0B-4947-98E0-83CD96820F69}" presName="negativeSpace" presStyleCnt="0"/>
      <dgm:spPr/>
    </dgm:pt>
    <dgm:pt modelId="{D70C1A1E-4344-44EE-838A-DA6B2AD98350}" type="pres">
      <dgm:prSet presAssocID="{19246380-CF0B-4947-98E0-83CD96820F69}" presName="childText" presStyleLbl="conFgAcc1" presStyleIdx="1" presStyleCnt="4" custScaleY="95198" custLinFactNeighborY="68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DF668-5106-46DC-B1CC-E63EE3BA7A7C}" type="pres">
      <dgm:prSet presAssocID="{4C2D181F-60A4-49F5-B65F-38D75A7DC4A4}" presName="spaceBetweenRectangles" presStyleCnt="0"/>
      <dgm:spPr/>
    </dgm:pt>
    <dgm:pt modelId="{F2641556-4147-4FE0-B2A7-39A05A91C0C7}" type="pres">
      <dgm:prSet presAssocID="{E0EA7A58-838E-425A-A65F-4D19D8F41DA7}" presName="parentLin" presStyleCnt="0"/>
      <dgm:spPr/>
    </dgm:pt>
    <dgm:pt modelId="{976F29C8-435B-4CC0-875E-5414FD19186A}" type="pres">
      <dgm:prSet presAssocID="{E0EA7A58-838E-425A-A65F-4D19D8F41DA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74E3AB1-F6BA-4BA8-972E-4B5F513473E5}" type="pres">
      <dgm:prSet presAssocID="{E0EA7A58-838E-425A-A65F-4D19D8F41DA7}" presName="parentText" presStyleLbl="node1" presStyleIdx="2" presStyleCnt="4" custScaleX="110856" custScaleY="293652" custLinFactNeighborY="214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C9338-08FD-492F-8E2D-6B9F230B63AC}" type="pres">
      <dgm:prSet presAssocID="{E0EA7A58-838E-425A-A65F-4D19D8F41DA7}" presName="negativeSpace" presStyleCnt="0"/>
      <dgm:spPr/>
    </dgm:pt>
    <dgm:pt modelId="{86368CD7-66B7-46CC-868A-CE3AC3EB5D69}" type="pres">
      <dgm:prSet presAssocID="{E0EA7A58-838E-425A-A65F-4D19D8F41DA7}" presName="childText" presStyleLbl="conFgAcc1" presStyleIdx="2" presStyleCnt="4">
        <dgm:presLayoutVars>
          <dgm:bulletEnabled val="1"/>
        </dgm:presLayoutVars>
      </dgm:prSet>
      <dgm:spPr/>
    </dgm:pt>
    <dgm:pt modelId="{864C8BE8-BDBD-40FB-AE17-6B793D285B2B}" type="pres">
      <dgm:prSet presAssocID="{723DCB03-703B-4135-9F7E-D80EB2E22EA3}" presName="spaceBetweenRectangles" presStyleCnt="0"/>
      <dgm:spPr/>
    </dgm:pt>
    <dgm:pt modelId="{1B1ACCDF-F66A-4606-B4B9-52CD59E85B68}" type="pres">
      <dgm:prSet presAssocID="{69A0A53F-0B07-47E2-AF2F-926D3F64083B}" presName="parentLin" presStyleCnt="0"/>
      <dgm:spPr/>
    </dgm:pt>
    <dgm:pt modelId="{5D429338-0EAA-46D7-801E-0D4F4FADC809}" type="pres">
      <dgm:prSet presAssocID="{69A0A53F-0B07-47E2-AF2F-926D3F64083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EED962F-453A-4E56-B723-3A139ABA6A23}" type="pres">
      <dgm:prSet presAssocID="{69A0A53F-0B07-47E2-AF2F-926D3F64083B}" presName="parentText" presStyleLbl="node1" presStyleIdx="3" presStyleCnt="4" custScaleX="110855" custScaleY="1930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BCE4C-CC0F-4BA0-A718-8D032B6CB669}" type="pres">
      <dgm:prSet presAssocID="{69A0A53F-0B07-47E2-AF2F-926D3F64083B}" presName="negativeSpace" presStyleCnt="0"/>
      <dgm:spPr/>
    </dgm:pt>
    <dgm:pt modelId="{DD0E0B83-F1FA-4792-BDB8-88BA8FCA3FCF}" type="pres">
      <dgm:prSet presAssocID="{69A0A53F-0B07-47E2-AF2F-926D3F64083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D4604EB-456E-4675-BFB1-F721BE719515}" type="presOf" srcId="{653DD556-D89C-4A22-8F3E-7E9FE0CBC9B8}" destId="{D70C1A1E-4344-44EE-838A-DA6B2AD98350}" srcOrd="0" destOrd="1" presId="urn:microsoft.com/office/officeart/2005/8/layout/list1"/>
    <dgm:cxn modelId="{E0641F1A-1DA9-41D6-ACCC-3311CF704E42}" type="presOf" srcId="{69A0A53F-0B07-47E2-AF2F-926D3F64083B}" destId="{9EED962F-453A-4E56-B723-3A139ABA6A23}" srcOrd="1" destOrd="0" presId="urn:microsoft.com/office/officeart/2005/8/layout/list1"/>
    <dgm:cxn modelId="{68A0B4A8-9238-4AD2-87F8-F25336E4E692}" srcId="{19246380-CF0B-4947-98E0-83CD96820F69}" destId="{990944F7-78A3-4030-9F7E-4D45F7E6CB5C}" srcOrd="7" destOrd="0" parTransId="{E7FA9E89-DE82-4B4F-9BED-2D013DC37AAC}" sibTransId="{646ACD4B-1EF6-48E9-8FE6-FF350DDC1C5B}"/>
    <dgm:cxn modelId="{CD12AD7F-381F-4409-8088-7C6B254F72C1}" srcId="{19246380-CF0B-4947-98E0-83CD96820F69}" destId="{653DD556-D89C-4A22-8F3E-7E9FE0CBC9B8}" srcOrd="1" destOrd="0" parTransId="{B36D01A9-F90C-4C9F-9BF8-4FF5ABE57056}" sibTransId="{058E8CB6-3A5B-457C-ACBA-DC94531FF0BB}"/>
    <dgm:cxn modelId="{12D31DB7-7756-4C6D-BC88-4BDF8E194F21}" srcId="{19246380-CF0B-4947-98E0-83CD96820F69}" destId="{4CA7BD50-BF90-47BB-8D01-CFBA4ADB703B}" srcOrd="0" destOrd="0" parTransId="{70FB6987-E9F4-470A-8A41-98F8E3B7CBD1}" sibTransId="{7199616D-8B88-44A1-A94A-D1F2E69B5C3A}"/>
    <dgm:cxn modelId="{1578EC48-39E7-4257-A95A-A051F701AE21}" type="presOf" srcId="{19246380-CF0B-4947-98E0-83CD96820F69}" destId="{FA42BF94-E975-4EA6-AE4B-EA85C7462186}" srcOrd="1" destOrd="0" presId="urn:microsoft.com/office/officeart/2005/8/layout/list1"/>
    <dgm:cxn modelId="{4D4D181B-CF97-41D6-9B4B-A7C6416F29C4}" type="presOf" srcId="{D852A109-9228-43DC-8323-DC462D09B5A0}" destId="{D70C1A1E-4344-44EE-838A-DA6B2AD98350}" srcOrd="0" destOrd="5" presId="urn:microsoft.com/office/officeart/2005/8/layout/list1"/>
    <dgm:cxn modelId="{2FBAAD11-251C-44A6-A0A1-99B464FA5321}" srcId="{98677D48-D38C-4A0A-9F1C-6DE2E5560F67}" destId="{2517A517-1C02-4D0D-944F-843A40824E34}" srcOrd="0" destOrd="0" parTransId="{0C844F69-6B0C-4271-95DD-C9BE4A5D4E08}" sibTransId="{05813F64-4B1B-450E-A417-55939C6C85A1}"/>
    <dgm:cxn modelId="{1D7ADED5-8974-4E44-AC5C-B3891BA9CE84}" type="presOf" srcId="{2517A517-1C02-4D0D-944F-843A40824E34}" destId="{131B4F03-FBD1-4950-91D1-7CE1DC843A65}" srcOrd="0" destOrd="0" presId="urn:microsoft.com/office/officeart/2005/8/layout/list1"/>
    <dgm:cxn modelId="{1E5066D4-295D-4C78-85F2-6068211B4024}" type="presOf" srcId="{EAC99F2C-AED0-479F-802C-8B9CC7C27994}" destId="{D70C1A1E-4344-44EE-838A-DA6B2AD98350}" srcOrd="0" destOrd="3" presId="urn:microsoft.com/office/officeart/2005/8/layout/list1"/>
    <dgm:cxn modelId="{A3F98BF7-4B3C-4D32-82FB-FBBC4688A3B2}" srcId="{98677D48-D38C-4A0A-9F1C-6DE2E5560F67}" destId="{E0EA7A58-838E-425A-A65F-4D19D8F41DA7}" srcOrd="2" destOrd="0" parTransId="{F88F6744-E7C1-448B-96C4-6770D2B69E8E}" sibTransId="{723DCB03-703B-4135-9F7E-D80EB2E22EA3}"/>
    <dgm:cxn modelId="{CE0B30AF-DF4B-41DE-9479-FBE231091FAC}" srcId="{19246380-CF0B-4947-98E0-83CD96820F69}" destId="{EAC99F2C-AED0-479F-802C-8B9CC7C27994}" srcOrd="3" destOrd="0" parTransId="{9B9E7ED3-431C-4A06-A19E-A841422FFC26}" sibTransId="{340F04C2-170B-4114-8B5E-E0F86F66C614}"/>
    <dgm:cxn modelId="{DBB9D850-61C8-4E27-BDD7-CFD7E55B7563}" type="presOf" srcId="{19246380-CF0B-4947-98E0-83CD96820F69}" destId="{A85E2A5A-B223-4540-9299-585A966C7E81}" srcOrd="0" destOrd="0" presId="urn:microsoft.com/office/officeart/2005/8/layout/list1"/>
    <dgm:cxn modelId="{AF3E2B49-10B6-4F2D-B67C-982E1FB00989}" srcId="{19246380-CF0B-4947-98E0-83CD96820F69}" destId="{D852A109-9228-43DC-8323-DC462D09B5A0}" srcOrd="5" destOrd="0" parTransId="{1BDE02E8-A41D-403B-A75F-CE20112CB701}" sibTransId="{2F7F31A2-3A21-401A-8353-FEAE09FC79C1}"/>
    <dgm:cxn modelId="{17728851-D610-4B93-978C-075DD1F32F9D}" srcId="{19246380-CF0B-4947-98E0-83CD96820F69}" destId="{72660374-ED7F-426F-A56B-F1A995154D86}" srcOrd="6" destOrd="0" parTransId="{94B790AB-B589-4943-86BF-2159A7AAC2C2}" sibTransId="{B5C83043-269E-4E59-B7E3-315D1E725C44}"/>
    <dgm:cxn modelId="{C9422B70-8AC3-4102-A1A1-BDF508A9BE7C}" type="presOf" srcId="{2517A517-1C02-4D0D-944F-843A40824E34}" destId="{75E9DACF-9DDB-4E3F-A5B9-AEEB6E941E2C}" srcOrd="1" destOrd="0" presId="urn:microsoft.com/office/officeart/2005/8/layout/list1"/>
    <dgm:cxn modelId="{2F39D25A-B832-4483-B691-5C303531566A}" srcId="{19246380-CF0B-4947-98E0-83CD96820F69}" destId="{3C4E595E-E6E8-4191-B7BC-7C35363C9964}" srcOrd="4" destOrd="0" parTransId="{F5B6117D-C568-435C-AD2F-F6FC68BF54DF}" sibTransId="{D5E09140-E6B1-4502-99EB-0642A69F5E5A}"/>
    <dgm:cxn modelId="{1799F4A1-FB6A-4F35-B8A5-DA5A867808DE}" type="presOf" srcId="{E0EA7A58-838E-425A-A65F-4D19D8F41DA7}" destId="{976F29C8-435B-4CC0-875E-5414FD19186A}" srcOrd="0" destOrd="0" presId="urn:microsoft.com/office/officeart/2005/8/layout/list1"/>
    <dgm:cxn modelId="{A23C939C-ED90-4740-90C7-721EB412532E}" srcId="{98677D48-D38C-4A0A-9F1C-6DE2E5560F67}" destId="{19246380-CF0B-4947-98E0-83CD96820F69}" srcOrd="1" destOrd="0" parTransId="{B3A21C24-05F7-4B58-83BB-9C3682E7C915}" sibTransId="{4C2D181F-60A4-49F5-B65F-38D75A7DC4A4}"/>
    <dgm:cxn modelId="{F11C37B9-BA84-42DB-81FB-95AEF7F2D0C0}" srcId="{98677D48-D38C-4A0A-9F1C-6DE2E5560F67}" destId="{69A0A53F-0B07-47E2-AF2F-926D3F64083B}" srcOrd="3" destOrd="0" parTransId="{0995D25A-0C90-4D59-81B2-FE5C63F80631}" sibTransId="{2ABCB23F-965B-451E-A21E-524492F17C93}"/>
    <dgm:cxn modelId="{5BD4FF43-E668-4331-8AC3-C3FFA563520A}" type="presOf" srcId="{72660374-ED7F-426F-A56B-F1A995154D86}" destId="{D70C1A1E-4344-44EE-838A-DA6B2AD98350}" srcOrd="0" destOrd="6" presId="urn:microsoft.com/office/officeart/2005/8/layout/list1"/>
    <dgm:cxn modelId="{58BD6526-1DB7-4F3A-AB48-1F449CF10D94}" type="presOf" srcId="{3C4E595E-E6E8-4191-B7BC-7C35363C9964}" destId="{D70C1A1E-4344-44EE-838A-DA6B2AD98350}" srcOrd="0" destOrd="4" presId="urn:microsoft.com/office/officeart/2005/8/layout/list1"/>
    <dgm:cxn modelId="{14A81A22-A812-49F8-B77E-034CB034189D}" type="presOf" srcId="{990944F7-78A3-4030-9F7E-4D45F7E6CB5C}" destId="{D70C1A1E-4344-44EE-838A-DA6B2AD98350}" srcOrd="0" destOrd="7" presId="urn:microsoft.com/office/officeart/2005/8/layout/list1"/>
    <dgm:cxn modelId="{29846C9A-8AAB-46A7-93BB-0CB16AA40C70}" type="presOf" srcId="{98677D48-D38C-4A0A-9F1C-6DE2E5560F67}" destId="{B8416713-B65B-4E81-B38E-5666115D4307}" srcOrd="0" destOrd="0" presId="urn:microsoft.com/office/officeart/2005/8/layout/list1"/>
    <dgm:cxn modelId="{6F021793-429C-402C-B7B1-C2DCF04E73F3}" srcId="{19246380-CF0B-4947-98E0-83CD96820F69}" destId="{4A9EF041-7456-408A-8E26-5BD2DCE20873}" srcOrd="2" destOrd="0" parTransId="{D677FB1E-8130-488D-B128-6F28BCC4633C}" sibTransId="{FD658E0E-B0CD-4F33-9FDF-8B125E1DE1D1}"/>
    <dgm:cxn modelId="{BE25FF0C-8A83-4F0B-B781-C6686D4650F0}" type="presOf" srcId="{4CA7BD50-BF90-47BB-8D01-CFBA4ADB703B}" destId="{D70C1A1E-4344-44EE-838A-DA6B2AD98350}" srcOrd="0" destOrd="0" presId="urn:microsoft.com/office/officeart/2005/8/layout/list1"/>
    <dgm:cxn modelId="{A7863C3D-26F4-4945-9B2A-883CF01C4458}" type="presOf" srcId="{69A0A53F-0B07-47E2-AF2F-926D3F64083B}" destId="{5D429338-0EAA-46D7-801E-0D4F4FADC809}" srcOrd="0" destOrd="0" presId="urn:microsoft.com/office/officeart/2005/8/layout/list1"/>
    <dgm:cxn modelId="{84DB6FE5-2CDD-4241-84FB-1F0BE1945384}" type="presOf" srcId="{4A9EF041-7456-408A-8E26-5BD2DCE20873}" destId="{D70C1A1E-4344-44EE-838A-DA6B2AD98350}" srcOrd="0" destOrd="2" presId="urn:microsoft.com/office/officeart/2005/8/layout/list1"/>
    <dgm:cxn modelId="{40583DC8-1768-4E79-8110-B9C12FA2049E}" type="presOf" srcId="{E0EA7A58-838E-425A-A65F-4D19D8F41DA7}" destId="{874E3AB1-F6BA-4BA8-972E-4B5F513473E5}" srcOrd="1" destOrd="0" presId="urn:microsoft.com/office/officeart/2005/8/layout/list1"/>
    <dgm:cxn modelId="{82E0EE10-1532-4358-998A-A8C594608028}" type="presParOf" srcId="{B8416713-B65B-4E81-B38E-5666115D4307}" destId="{CD6C270B-5C31-455F-9FCC-79E6E3689D50}" srcOrd="0" destOrd="0" presId="urn:microsoft.com/office/officeart/2005/8/layout/list1"/>
    <dgm:cxn modelId="{E1256507-1366-4EDE-B65C-1EDA15476D96}" type="presParOf" srcId="{CD6C270B-5C31-455F-9FCC-79E6E3689D50}" destId="{131B4F03-FBD1-4950-91D1-7CE1DC843A65}" srcOrd="0" destOrd="0" presId="urn:microsoft.com/office/officeart/2005/8/layout/list1"/>
    <dgm:cxn modelId="{77144F57-A419-4623-8533-4C622BDC5796}" type="presParOf" srcId="{CD6C270B-5C31-455F-9FCC-79E6E3689D50}" destId="{75E9DACF-9DDB-4E3F-A5B9-AEEB6E941E2C}" srcOrd="1" destOrd="0" presId="urn:microsoft.com/office/officeart/2005/8/layout/list1"/>
    <dgm:cxn modelId="{75747113-9407-4D14-95FF-BD021E7A3297}" type="presParOf" srcId="{B8416713-B65B-4E81-B38E-5666115D4307}" destId="{722B3BF4-9839-4D41-B120-5E39C12F1151}" srcOrd="1" destOrd="0" presId="urn:microsoft.com/office/officeart/2005/8/layout/list1"/>
    <dgm:cxn modelId="{EDF68D53-191E-4453-91B2-539CF4691AB1}" type="presParOf" srcId="{B8416713-B65B-4E81-B38E-5666115D4307}" destId="{BFA18916-493B-43E7-BB6C-1A86071EBBCA}" srcOrd="2" destOrd="0" presId="urn:microsoft.com/office/officeart/2005/8/layout/list1"/>
    <dgm:cxn modelId="{5971FCCE-B0FA-49D4-8E0F-78923B034061}" type="presParOf" srcId="{B8416713-B65B-4E81-B38E-5666115D4307}" destId="{3674D6BA-0643-4C0E-B976-2999A6ED6004}" srcOrd="3" destOrd="0" presId="urn:microsoft.com/office/officeart/2005/8/layout/list1"/>
    <dgm:cxn modelId="{16A12E4C-B765-4A15-8323-36ACD99D4E95}" type="presParOf" srcId="{B8416713-B65B-4E81-B38E-5666115D4307}" destId="{052F6624-0F1F-4195-B998-C6926859FC4B}" srcOrd="4" destOrd="0" presId="urn:microsoft.com/office/officeart/2005/8/layout/list1"/>
    <dgm:cxn modelId="{E128236A-1E5B-4749-B6E1-F4DEFEFDC1ED}" type="presParOf" srcId="{052F6624-0F1F-4195-B998-C6926859FC4B}" destId="{A85E2A5A-B223-4540-9299-585A966C7E81}" srcOrd="0" destOrd="0" presId="urn:microsoft.com/office/officeart/2005/8/layout/list1"/>
    <dgm:cxn modelId="{4C6DE22B-EB31-4F38-947D-D09844F96A22}" type="presParOf" srcId="{052F6624-0F1F-4195-B998-C6926859FC4B}" destId="{FA42BF94-E975-4EA6-AE4B-EA85C7462186}" srcOrd="1" destOrd="0" presId="urn:microsoft.com/office/officeart/2005/8/layout/list1"/>
    <dgm:cxn modelId="{9831EFD2-A483-4A90-AA45-BDF7440BB81C}" type="presParOf" srcId="{B8416713-B65B-4E81-B38E-5666115D4307}" destId="{B044B86F-FCD7-41D7-B0E6-CD8C3CC8FDB5}" srcOrd="5" destOrd="0" presId="urn:microsoft.com/office/officeart/2005/8/layout/list1"/>
    <dgm:cxn modelId="{D005AA33-BC05-4A96-BFE9-9EF0100AF786}" type="presParOf" srcId="{B8416713-B65B-4E81-B38E-5666115D4307}" destId="{D70C1A1E-4344-44EE-838A-DA6B2AD98350}" srcOrd="6" destOrd="0" presId="urn:microsoft.com/office/officeart/2005/8/layout/list1"/>
    <dgm:cxn modelId="{BB977462-8BBA-47AD-902A-0667431AD834}" type="presParOf" srcId="{B8416713-B65B-4E81-B38E-5666115D4307}" destId="{5CADF668-5106-46DC-B1CC-E63EE3BA7A7C}" srcOrd="7" destOrd="0" presId="urn:microsoft.com/office/officeart/2005/8/layout/list1"/>
    <dgm:cxn modelId="{4EE87881-14D3-4441-9F11-3F5426FFA7BE}" type="presParOf" srcId="{B8416713-B65B-4E81-B38E-5666115D4307}" destId="{F2641556-4147-4FE0-B2A7-39A05A91C0C7}" srcOrd="8" destOrd="0" presId="urn:microsoft.com/office/officeart/2005/8/layout/list1"/>
    <dgm:cxn modelId="{8AB4FA21-50AF-4648-9290-9ED5ED2BFCC9}" type="presParOf" srcId="{F2641556-4147-4FE0-B2A7-39A05A91C0C7}" destId="{976F29C8-435B-4CC0-875E-5414FD19186A}" srcOrd="0" destOrd="0" presId="urn:microsoft.com/office/officeart/2005/8/layout/list1"/>
    <dgm:cxn modelId="{DEAD7E79-807E-4C14-B7A4-3EEB9AE2FA4F}" type="presParOf" srcId="{F2641556-4147-4FE0-B2A7-39A05A91C0C7}" destId="{874E3AB1-F6BA-4BA8-972E-4B5F513473E5}" srcOrd="1" destOrd="0" presId="urn:microsoft.com/office/officeart/2005/8/layout/list1"/>
    <dgm:cxn modelId="{50ADF09B-2EF6-444C-AD2A-85261F07A8F5}" type="presParOf" srcId="{B8416713-B65B-4E81-B38E-5666115D4307}" destId="{C6BC9338-08FD-492F-8E2D-6B9F230B63AC}" srcOrd="9" destOrd="0" presId="urn:microsoft.com/office/officeart/2005/8/layout/list1"/>
    <dgm:cxn modelId="{15ABA64F-031F-406E-86BB-30B7C11D900C}" type="presParOf" srcId="{B8416713-B65B-4E81-B38E-5666115D4307}" destId="{86368CD7-66B7-46CC-868A-CE3AC3EB5D69}" srcOrd="10" destOrd="0" presId="urn:microsoft.com/office/officeart/2005/8/layout/list1"/>
    <dgm:cxn modelId="{5E7AFED2-FC93-4C68-9607-9341616DBBF3}" type="presParOf" srcId="{B8416713-B65B-4E81-B38E-5666115D4307}" destId="{864C8BE8-BDBD-40FB-AE17-6B793D285B2B}" srcOrd="11" destOrd="0" presId="urn:microsoft.com/office/officeart/2005/8/layout/list1"/>
    <dgm:cxn modelId="{4FCC1025-B6D1-41ED-93ED-202D41380092}" type="presParOf" srcId="{B8416713-B65B-4E81-B38E-5666115D4307}" destId="{1B1ACCDF-F66A-4606-B4B9-52CD59E85B68}" srcOrd="12" destOrd="0" presId="urn:microsoft.com/office/officeart/2005/8/layout/list1"/>
    <dgm:cxn modelId="{945FE13A-F8B3-455E-BBDC-1FCED1E343A2}" type="presParOf" srcId="{1B1ACCDF-F66A-4606-B4B9-52CD59E85B68}" destId="{5D429338-0EAA-46D7-801E-0D4F4FADC809}" srcOrd="0" destOrd="0" presId="urn:microsoft.com/office/officeart/2005/8/layout/list1"/>
    <dgm:cxn modelId="{B906B6D8-88B6-43DA-9777-A90392C93945}" type="presParOf" srcId="{1B1ACCDF-F66A-4606-B4B9-52CD59E85B68}" destId="{9EED962F-453A-4E56-B723-3A139ABA6A23}" srcOrd="1" destOrd="0" presId="urn:microsoft.com/office/officeart/2005/8/layout/list1"/>
    <dgm:cxn modelId="{77A88770-CD12-49E2-9F72-9739FC90FFBC}" type="presParOf" srcId="{B8416713-B65B-4E81-B38E-5666115D4307}" destId="{8EBBCE4C-CC0F-4BA0-A718-8D032B6CB669}" srcOrd="13" destOrd="0" presId="urn:microsoft.com/office/officeart/2005/8/layout/list1"/>
    <dgm:cxn modelId="{E73027F0-DC76-4E13-BD7C-782F30357C2A}" type="presParOf" srcId="{B8416713-B65B-4E81-B38E-5666115D4307}" destId="{DD0E0B83-F1FA-4792-BDB8-88BA8FCA3FC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CE628B-3435-4CF7-8AA2-C397F1A240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11A15D-2628-4224-96FE-B76F58442D72}">
      <dgm:prSet custT="1"/>
      <dgm:spPr/>
      <dgm:t>
        <a:bodyPr/>
        <a:lstStyle/>
        <a:p>
          <a:pPr rtl="0"/>
          <a:r>
            <a:rPr lang="en-US" sz="1800" dirty="0" smtClean="0"/>
            <a:t>The telecommunications area refers to the uses of telephone equipment and voice services that don’t fit into the other domain areas</a:t>
          </a:r>
          <a:endParaRPr lang="en-US" sz="1800" dirty="0"/>
        </a:p>
      </dgm:t>
    </dgm:pt>
    <dgm:pt modelId="{FCEEDC19-E701-46A3-9EFF-0C5DCFD40A6C}" type="parTrans" cxnId="{AF9B017F-3C2B-4856-BC1B-F85D21152E6A}">
      <dgm:prSet/>
      <dgm:spPr/>
      <dgm:t>
        <a:bodyPr/>
        <a:lstStyle/>
        <a:p>
          <a:endParaRPr lang="en-US" sz="1800"/>
        </a:p>
      </dgm:t>
    </dgm:pt>
    <dgm:pt modelId="{FDB1513E-41D3-46B1-BAF9-9E4D384A93A5}" type="sibTrans" cxnId="{AF9B017F-3C2B-4856-BC1B-F85D21152E6A}">
      <dgm:prSet/>
      <dgm:spPr/>
      <dgm:t>
        <a:bodyPr/>
        <a:lstStyle/>
        <a:p>
          <a:endParaRPr lang="en-US" sz="1800"/>
        </a:p>
      </dgm:t>
    </dgm:pt>
    <dgm:pt modelId="{90A18E46-FF61-44C6-91C7-00F60D6E29FC}">
      <dgm:prSet custT="1"/>
      <dgm:spPr/>
      <dgm:t>
        <a:bodyPr/>
        <a:lstStyle/>
        <a:p>
          <a:pPr rtl="0"/>
          <a:r>
            <a:rPr lang="en-US" sz="1800" dirty="0" smtClean="0"/>
            <a:t>Telecommunications devices include fax machines, modems, mobile phones, and personal digital assistants (PDAs)</a:t>
          </a:r>
          <a:endParaRPr lang="en-US" sz="1800" dirty="0"/>
        </a:p>
      </dgm:t>
    </dgm:pt>
    <dgm:pt modelId="{CEEDFB7A-019A-46D3-BC19-9A2A1F988632}" type="parTrans" cxnId="{5DE619C9-8855-4594-98E4-CA14D8A478D4}">
      <dgm:prSet/>
      <dgm:spPr/>
      <dgm:t>
        <a:bodyPr/>
        <a:lstStyle/>
        <a:p>
          <a:endParaRPr lang="en-US" sz="1800"/>
        </a:p>
      </dgm:t>
    </dgm:pt>
    <dgm:pt modelId="{AC000EA7-F62C-4BA1-A186-216698D68C85}" type="sibTrans" cxnId="{5DE619C9-8855-4594-98E4-CA14D8A478D4}">
      <dgm:prSet/>
      <dgm:spPr/>
      <dgm:t>
        <a:bodyPr/>
        <a:lstStyle/>
        <a:p>
          <a:endParaRPr lang="en-US" sz="1800"/>
        </a:p>
      </dgm:t>
    </dgm:pt>
    <dgm:pt modelId="{B8B4EAF8-E362-405F-AE3C-BD7A75BFD79E}">
      <dgm:prSet custT="1"/>
      <dgm:spPr/>
      <dgm:t>
        <a:bodyPr/>
        <a:lstStyle/>
        <a:p>
          <a:pPr rtl="0"/>
          <a:r>
            <a:rPr lang="en-US" sz="1800" dirty="0" smtClean="0"/>
            <a:t>Telecommunications controls include:</a:t>
          </a:r>
          <a:endParaRPr lang="en-US" sz="1800" dirty="0"/>
        </a:p>
      </dgm:t>
    </dgm:pt>
    <dgm:pt modelId="{14558E66-B17B-4266-ACD6-A968599A3E8D}" type="parTrans" cxnId="{6BB2433D-691E-4081-8E77-C04144250D45}">
      <dgm:prSet/>
      <dgm:spPr/>
      <dgm:t>
        <a:bodyPr/>
        <a:lstStyle/>
        <a:p>
          <a:endParaRPr lang="en-US" sz="1800"/>
        </a:p>
      </dgm:t>
    </dgm:pt>
    <dgm:pt modelId="{1ADF1955-5364-4ED1-B644-B97E8B994681}" type="sibTrans" cxnId="{6BB2433D-691E-4081-8E77-C04144250D45}">
      <dgm:prSet/>
      <dgm:spPr/>
      <dgm:t>
        <a:bodyPr/>
        <a:lstStyle/>
        <a:p>
          <a:endParaRPr lang="en-US" sz="1800"/>
        </a:p>
      </dgm:t>
    </dgm:pt>
    <dgm:pt modelId="{7287E065-5E25-4EDA-97A9-6299B6F8A7B6}">
      <dgm:prSet custT="1"/>
      <dgm:spPr/>
      <dgm:t>
        <a:bodyPr/>
        <a:lstStyle/>
        <a:p>
          <a:pPr rtl="0"/>
          <a:r>
            <a:rPr lang="en-US" sz="1800" dirty="0" smtClean="0"/>
            <a:t>Voice over Internet Protocol (VoIP)</a:t>
          </a:r>
          <a:endParaRPr lang="en-US" sz="1800" dirty="0"/>
        </a:p>
      </dgm:t>
    </dgm:pt>
    <dgm:pt modelId="{061BF445-9DFE-458D-B4D5-6BA738FEB0FB}" type="parTrans" cxnId="{2C21245F-1C07-432F-8B55-6565E71D6D4A}">
      <dgm:prSet/>
      <dgm:spPr/>
      <dgm:t>
        <a:bodyPr/>
        <a:lstStyle/>
        <a:p>
          <a:endParaRPr lang="en-US" sz="1800"/>
        </a:p>
      </dgm:t>
    </dgm:pt>
    <dgm:pt modelId="{6A6A3EE1-097D-4A88-B1B1-177C0504C5D7}" type="sibTrans" cxnId="{2C21245F-1C07-432F-8B55-6565E71D6D4A}">
      <dgm:prSet/>
      <dgm:spPr/>
      <dgm:t>
        <a:bodyPr/>
        <a:lstStyle/>
        <a:p>
          <a:endParaRPr lang="en-US" sz="1800"/>
        </a:p>
      </dgm:t>
    </dgm:pt>
    <dgm:pt modelId="{083C3231-508A-40C6-8E4F-55BC8AA62E04}">
      <dgm:prSet custT="1"/>
      <dgm:spPr/>
      <dgm:t>
        <a:bodyPr/>
        <a:lstStyle/>
        <a:p>
          <a:pPr rtl="0"/>
          <a:r>
            <a:rPr lang="en-US" sz="1800" dirty="0" smtClean="0"/>
            <a:t>Telecommunications equipment and devices usually have specific technology requirements, examples of baseline standards:</a:t>
          </a:r>
          <a:endParaRPr lang="en-US" sz="1800" dirty="0"/>
        </a:p>
      </dgm:t>
    </dgm:pt>
    <dgm:pt modelId="{49ED7390-158A-413E-BDCB-A451803FE47A}" type="parTrans" cxnId="{ADBE356F-3B06-44B4-8129-3A958F0BD30D}">
      <dgm:prSet/>
      <dgm:spPr/>
      <dgm:t>
        <a:bodyPr/>
        <a:lstStyle/>
        <a:p>
          <a:endParaRPr lang="en-US" sz="1800"/>
        </a:p>
      </dgm:t>
    </dgm:pt>
    <dgm:pt modelId="{956DB045-53BA-44AC-9B11-C60A17CE19D4}" type="sibTrans" cxnId="{ADBE356F-3B06-44B4-8129-3A958F0BD30D}">
      <dgm:prSet/>
      <dgm:spPr/>
      <dgm:t>
        <a:bodyPr/>
        <a:lstStyle/>
        <a:p>
          <a:endParaRPr lang="en-US" sz="1800"/>
        </a:p>
      </dgm:t>
    </dgm:pt>
    <dgm:pt modelId="{60CD45AA-0675-4081-89C5-CCA9451D2A3D}">
      <dgm:prSet custT="1"/>
      <dgm:spPr/>
      <dgm:t>
        <a:bodyPr/>
        <a:lstStyle/>
        <a:p>
          <a:pPr rtl="0"/>
          <a:r>
            <a:rPr lang="en-US" sz="1800" dirty="0" smtClean="0"/>
            <a:t>Blackberry enterprise server configuration</a:t>
          </a:r>
          <a:endParaRPr lang="en-US" sz="1800" dirty="0"/>
        </a:p>
      </dgm:t>
    </dgm:pt>
    <dgm:pt modelId="{4306B863-A767-48AB-973C-44F74AE3EBE9}" type="parTrans" cxnId="{EA2C5319-4F3F-4EBB-A845-861792C9803E}">
      <dgm:prSet/>
      <dgm:spPr/>
      <dgm:t>
        <a:bodyPr/>
        <a:lstStyle/>
        <a:p>
          <a:endParaRPr lang="en-US" sz="1800"/>
        </a:p>
      </dgm:t>
    </dgm:pt>
    <dgm:pt modelId="{75ABBB4B-2ACA-4A6D-9552-4D34576E7BFF}" type="sibTrans" cxnId="{EA2C5319-4F3F-4EBB-A845-861792C9803E}">
      <dgm:prSet/>
      <dgm:spPr/>
      <dgm:t>
        <a:bodyPr/>
        <a:lstStyle/>
        <a:p>
          <a:endParaRPr lang="en-US" sz="1800"/>
        </a:p>
      </dgm:t>
    </dgm:pt>
    <dgm:pt modelId="{CD55AAD9-17E6-419E-869F-2D887850786A}">
      <dgm:prSet custT="1"/>
      <dgm:spPr/>
      <dgm:t>
        <a:bodyPr/>
        <a:lstStyle/>
        <a:p>
          <a:pPr rtl="0"/>
          <a:r>
            <a:rPr lang="en-US" sz="1800" dirty="0" smtClean="0"/>
            <a:t>Use of Bluetooth communications</a:t>
          </a:r>
          <a:endParaRPr lang="en-US" sz="1800" dirty="0"/>
        </a:p>
      </dgm:t>
    </dgm:pt>
    <dgm:pt modelId="{771FB7AA-9515-4E30-93BF-2504C8A4B2DB}" type="parTrans" cxnId="{2813301F-0911-4AF2-B94C-29AA71A1D149}">
      <dgm:prSet/>
      <dgm:spPr/>
      <dgm:t>
        <a:bodyPr/>
        <a:lstStyle/>
        <a:p>
          <a:endParaRPr lang="en-US" sz="1800"/>
        </a:p>
      </dgm:t>
    </dgm:pt>
    <dgm:pt modelId="{8DE54C15-1912-4F7F-B1CB-0CB2C4821496}" type="sibTrans" cxnId="{2813301F-0911-4AF2-B94C-29AA71A1D149}">
      <dgm:prSet/>
      <dgm:spPr/>
      <dgm:t>
        <a:bodyPr/>
        <a:lstStyle/>
        <a:p>
          <a:endParaRPr lang="en-US" sz="1800"/>
        </a:p>
      </dgm:t>
    </dgm:pt>
    <dgm:pt modelId="{4E7240E6-1942-4C5D-8E56-59A958F6B08F}">
      <dgm:prSet custT="1"/>
      <dgm:spPr/>
      <dgm:t>
        <a:bodyPr/>
        <a:lstStyle/>
        <a:p>
          <a:pPr rtl="0"/>
          <a:r>
            <a:rPr lang="en-US" sz="1800" dirty="0" smtClean="0"/>
            <a:t>Malware prevention controls for mobile devices</a:t>
          </a:r>
          <a:endParaRPr lang="en-US" sz="1800" dirty="0"/>
        </a:p>
      </dgm:t>
    </dgm:pt>
    <dgm:pt modelId="{7350D964-A2E1-4880-8D16-B69271D85C6D}" type="parTrans" cxnId="{ED60A97D-B6B4-408D-9CB9-661997492FA1}">
      <dgm:prSet/>
      <dgm:spPr/>
      <dgm:t>
        <a:bodyPr/>
        <a:lstStyle/>
        <a:p>
          <a:endParaRPr lang="en-US" sz="1800"/>
        </a:p>
      </dgm:t>
    </dgm:pt>
    <dgm:pt modelId="{D93B8355-9B84-4F83-A265-AFC4C8569ED7}" type="sibTrans" cxnId="{ED60A97D-B6B4-408D-9CB9-661997492FA1}">
      <dgm:prSet/>
      <dgm:spPr/>
      <dgm:t>
        <a:bodyPr/>
        <a:lstStyle/>
        <a:p>
          <a:endParaRPr lang="en-US" sz="1800"/>
        </a:p>
      </dgm:t>
    </dgm:pt>
    <dgm:pt modelId="{DC087154-D958-446C-9146-8DECB44AD02A}">
      <dgm:prSet custT="1"/>
      <dgm:spPr/>
      <dgm:t>
        <a:bodyPr/>
        <a:lstStyle/>
        <a:p>
          <a:pPr rtl="0"/>
          <a:r>
            <a:rPr lang="en-US" sz="1800" dirty="0" smtClean="0"/>
            <a:t>VoIP security product requirements</a:t>
          </a:r>
          <a:endParaRPr lang="en-US" sz="1800" dirty="0"/>
        </a:p>
      </dgm:t>
    </dgm:pt>
    <dgm:pt modelId="{B0C2D7AC-79C8-42D8-A393-B4F1027E68FE}" type="parTrans" cxnId="{7EB29620-D691-4876-A0A5-AABDC836E15D}">
      <dgm:prSet/>
      <dgm:spPr/>
      <dgm:t>
        <a:bodyPr/>
        <a:lstStyle/>
        <a:p>
          <a:endParaRPr lang="en-US" sz="1800"/>
        </a:p>
      </dgm:t>
    </dgm:pt>
    <dgm:pt modelId="{5120EBBB-C7A9-441B-B5A2-ACC3CFE6D497}" type="sibTrans" cxnId="{7EB29620-D691-4876-A0A5-AABDC836E15D}">
      <dgm:prSet/>
      <dgm:spPr/>
      <dgm:t>
        <a:bodyPr/>
        <a:lstStyle/>
        <a:p>
          <a:endParaRPr lang="en-US" sz="1800"/>
        </a:p>
      </dgm:t>
    </dgm:pt>
    <dgm:pt modelId="{CF200D95-6A28-43A8-97C8-4E20C0673B52}" type="pres">
      <dgm:prSet presAssocID="{EDCE628B-3435-4CF7-8AA2-C397F1A240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8E4A76-97A6-455C-AA43-1128E4F67774}" type="pres">
      <dgm:prSet presAssocID="{E811A15D-2628-4224-96FE-B76F58442D7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0F281-C69B-4D8D-9BF0-0036D5A39B81}" type="pres">
      <dgm:prSet presAssocID="{FDB1513E-41D3-46B1-BAF9-9E4D384A93A5}" presName="spacer" presStyleCnt="0"/>
      <dgm:spPr/>
    </dgm:pt>
    <dgm:pt modelId="{D9C4C154-7B7C-4BF5-9AC8-C178BC5C4E70}" type="pres">
      <dgm:prSet presAssocID="{90A18E46-FF61-44C6-91C7-00F60D6E29F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335EE-FF89-4F27-8C1A-706466AB3641}" type="pres">
      <dgm:prSet presAssocID="{AC000EA7-F62C-4BA1-A186-216698D68C85}" presName="spacer" presStyleCnt="0"/>
      <dgm:spPr/>
    </dgm:pt>
    <dgm:pt modelId="{3C386A25-5BFE-477E-BBC1-72B10C16E478}" type="pres">
      <dgm:prSet presAssocID="{B8B4EAF8-E362-405F-AE3C-BD7A75BFD79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5A203-1D5D-420A-ADC3-C6AF028CF01B}" type="pres">
      <dgm:prSet presAssocID="{B8B4EAF8-E362-405F-AE3C-BD7A75BFD79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02DD-B22B-4219-8B1B-7EEB312D9E88}" type="pres">
      <dgm:prSet presAssocID="{083C3231-508A-40C6-8E4F-55BC8AA62E0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4AB83-B337-49DD-AAAC-3D4F01B324B8}" type="pres">
      <dgm:prSet presAssocID="{083C3231-508A-40C6-8E4F-55BC8AA62E0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2115F-E572-4573-86EC-6EFDB186E9F4}" type="presOf" srcId="{B8B4EAF8-E362-405F-AE3C-BD7A75BFD79E}" destId="{3C386A25-5BFE-477E-BBC1-72B10C16E478}" srcOrd="0" destOrd="0" presId="urn:microsoft.com/office/officeart/2005/8/layout/vList2"/>
    <dgm:cxn modelId="{F8E3B9FE-8C80-4C97-87BE-1AC87CF4A53D}" type="presOf" srcId="{EDCE628B-3435-4CF7-8AA2-C397F1A24088}" destId="{CF200D95-6A28-43A8-97C8-4E20C0673B52}" srcOrd="0" destOrd="0" presId="urn:microsoft.com/office/officeart/2005/8/layout/vList2"/>
    <dgm:cxn modelId="{EA2C5319-4F3F-4EBB-A845-861792C9803E}" srcId="{083C3231-508A-40C6-8E4F-55BC8AA62E04}" destId="{60CD45AA-0675-4081-89C5-CCA9451D2A3D}" srcOrd="0" destOrd="0" parTransId="{4306B863-A767-48AB-973C-44F74AE3EBE9}" sibTransId="{75ABBB4B-2ACA-4A6D-9552-4D34576E7BFF}"/>
    <dgm:cxn modelId="{005CA3BA-4A26-4D51-86EF-FF9E5D02523D}" type="presOf" srcId="{E811A15D-2628-4224-96FE-B76F58442D72}" destId="{648E4A76-97A6-455C-AA43-1128E4F67774}" srcOrd="0" destOrd="0" presId="urn:microsoft.com/office/officeart/2005/8/layout/vList2"/>
    <dgm:cxn modelId="{1702163F-A240-48D1-9041-925DEB2DEDDD}" type="presOf" srcId="{90A18E46-FF61-44C6-91C7-00F60D6E29FC}" destId="{D9C4C154-7B7C-4BF5-9AC8-C178BC5C4E70}" srcOrd="0" destOrd="0" presId="urn:microsoft.com/office/officeart/2005/8/layout/vList2"/>
    <dgm:cxn modelId="{1F2CF9C9-B9C0-4FB4-9434-DCA727F7205C}" type="presOf" srcId="{7287E065-5E25-4EDA-97A9-6299B6F8A7B6}" destId="{A795A203-1D5D-420A-ADC3-C6AF028CF01B}" srcOrd="0" destOrd="0" presId="urn:microsoft.com/office/officeart/2005/8/layout/vList2"/>
    <dgm:cxn modelId="{2C21245F-1C07-432F-8B55-6565E71D6D4A}" srcId="{B8B4EAF8-E362-405F-AE3C-BD7A75BFD79E}" destId="{7287E065-5E25-4EDA-97A9-6299B6F8A7B6}" srcOrd="0" destOrd="0" parTransId="{061BF445-9DFE-458D-B4D5-6BA738FEB0FB}" sibTransId="{6A6A3EE1-097D-4A88-B1B1-177C0504C5D7}"/>
    <dgm:cxn modelId="{AFB8DADA-73B6-45A0-81A4-7ABBE9936E56}" type="presOf" srcId="{CD55AAD9-17E6-419E-869F-2D887850786A}" destId="{D884AB83-B337-49DD-AAAC-3D4F01B324B8}" srcOrd="0" destOrd="1" presId="urn:microsoft.com/office/officeart/2005/8/layout/vList2"/>
    <dgm:cxn modelId="{2FC742FB-05F6-409B-A9B0-7FD978789EB6}" type="presOf" srcId="{4E7240E6-1942-4C5D-8E56-59A958F6B08F}" destId="{D884AB83-B337-49DD-AAAC-3D4F01B324B8}" srcOrd="0" destOrd="2" presId="urn:microsoft.com/office/officeart/2005/8/layout/vList2"/>
    <dgm:cxn modelId="{D1A873DE-A302-4FB8-9A81-CEC64E89CC87}" type="presOf" srcId="{DC087154-D958-446C-9146-8DECB44AD02A}" destId="{D884AB83-B337-49DD-AAAC-3D4F01B324B8}" srcOrd="0" destOrd="3" presId="urn:microsoft.com/office/officeart/2005/8/layout/vList2"/>
    <dgm:cxn modelId="{5DE619C9-8855-4594-98E4-CA14D8A478D4}" srcId="{EDCE628B-3435-4CF7-8AA2-C397F1A24088}" destId="{90A18E46-FF61-44C6-91C7-00F60D6E29FC}" srcOrd="1" destOrd="0" parTransId="{CEEDFB7A-019A-46D3-BC19-9A2A1F988632}" sibTransId="{AC000EA7-F62C-4BA1-A186-216698D68C85}"/>
    <dgm:cxn modelId="{ADBE356F-3B06-44B4-8129-3A958F0BD30D}" srcId="{EDCE628B-3435-4CF7-8AA2-C397F1A24088}" destId="{083C3231-508A-40C6-8E4F-55BC8AA62E04}" srcOrd="3" destOrd="0" parTransId="{49ED7390-158A-413E-BDCB-A451803FE47A}" sibTransId="{956DB045-53BA-44AC-9B11-C60A17CE19D4}"/>
    <dgm:cxn modelId="{4E891B9D-5EA7-4D38-B7F6-44D9FBE6EE94}" type="presOf" srcId="{60CD45AA-0675-4081-89C5-CCA9451D2A3D}" destId="{D884AB83-B337-49DD-AAAC-3D4F01B324B8}" srcOrd="0" destOrd="0" presId="urn:microsoft.com/office/officeart/2005/8/layout/vList2"/>
    <dgm:cxn modelId="{AF9B017F-3C2B-4856-BC1B-F85D21152E6A}" srcId="{EDCE628B-3435-4CF7-8AA2-C397F1A24088}" destId="{E811A15D-2628-4224-96FE-B76F58442D72}" srcOrd="0" destOrd="0" parTransId="{FCEEDC19-E701-46A3-9EFF-0C5DCFD40A6C}" sibTransId="{FDB1513E-41D3-46B1-BAF9-9E4D384A93A5}"/>
    <dgm:cxn modelId="{2813301F-0911-4AF2-B94C-29AA71A1D149}" srcId="{083C3231-508A-40C6-8E4F-55BC8AA62E04}" destId="{CD55AAD9-17E6-419E-869F-2D887850786A}" srcOrd="1" destOrd="0" parTransId="{771FB7AA-9515-4E30-93BF-2504C8A4B2DB}" sibTransId="{8DE54C15-1912-4F7F-B1CB-0CB2C4821496}"/>
    <dgm:cxn modelId="{945FB703-638F-4F1C-8B10-488F38974EC8}" type="presOf" srcId="{083C3231-508A-40C6-8E4F-55BC8AA62E04}" destId="{AC6302DD-B22B-4219-8B1B-7EEB312D9E88}" srcOrd="0" destOrd="0" presId="urn:microsoft.com/office/officeart/2005/8/layout/vList2"/>
    <dgm:cxn modelId="{ED60A97D-B6B4-408D-9CB9-661997492FA1}" srcId="{083C3231-508A-40C6-8E4F-55BC8AA62E04}" destId="{4E7240E6-1942-4C5D-8E56-59A958F6B08F}" srcOrd="2" destOrd="0" parTransId="{7350D964-A2E1-4880-8D16-B69271D85C6D}" sibTransId="{D93B8355-9B84-4F83-A265-AFC4C8569ED7}"/>
    <dgm:cxn modelId="{7EB29620-D691-4876-A0A5-AABDC836E15D}" srcId="{083C3231-508A-40C6-8E4F-55BC8AA62E04}" destId="{DC087154-D958-446C-9146-8DECB44AD02A}" srcOrd="3" destOrd="0" parTransId="{B0C2D7AC-79C8-42D8-A393-B4F1027E68FE}" sibTransId="{5120EBBB-C7A9-441B-B5A2-ACC3CFE6D497}"/>
    <dgm:cxn modelId="{6BB2433D-691E-4081-8E77-C04144250D45}" srcId="{EDCE628B-3435-4CF7-8AA2-C397F1A24088}" destId="{B8B4EAF8-E362-405F-AE3C-BD7A75BFD79E}" srcOrd="2" destOrd="0" parTransId="{14558E66-B17B-4266-ACD6-A968599A3E8D}" sibTransId="{1ADF1955-5364-4ED1-B644-B97E8B994681}"/>
    <dgm:cxn modelId="{7369A1FE-195B-49D4-90BA-B45CC731472C}" type="presParOf" srcId="{CF200D95-6A28-43A8-97C8-4E20C0673B52}" destId="{648E4A76-97A6-455C-AA43-1128E4F67774}" srcOrd="0" destOrd="0" presId="urn:microsoft.com/office/officeart/2005/8/layout/vList2"/>
    <dgm:cxn modelId="{0433341E-32A8-4105-BDB5-21D2A8ED3046}" type="presParOf" srcId="{CF200D95-6A28-43A8-97C8-4E20C0673B52}" destId="{8690F281-C69B-4D8D-9BF0-0036D5A39B81}" srcOrd="1" destOrd="0" presId="urn:microsoft.com/office/officeart/2005/8/layout/vList2"/>
    <dgm:cxn modelId="{206D9D37-0FF1-4D38-8A55-4528D4FC1224}" type="presParOf" srcId="{CF200D95-6A28-43A8-97C8-4E20C0673B52}" destId="{D9C4C154-7B7C-4BF5-9AC8-C178BC5C4E70}" srcOrd="2" destOrd="0" presId="urn:microsoft.com/office/officeart/2005/8/layout/vList2"/>
    <dgm:cxn modelId="{C94BFBFD-57F6-4E47-8A5C-E16B0800D773}" type="presParOf" srcId="{CF200D95-6A28-43A8-97C8-4E20C0673B52}" destId="{AA3335EE-FF89-4F27-8C1A-706466AB3641}" srcOrd="3" destOrd="0" presId="urn:microsoft.com/office/officeart/2005/8/layout/vList2"/>
    <dgm:cxn modelId="{5BACF21D-331D-4847-9FF2-6E17E23D6DA6}" type="presParOf" srcId="{CF200D95-6A28-43A8-97C8-4E20C0673B52}" destId="{3C386A25-5BFE-477E-BBC1-72B10C16E478}" srcOrd="4" destOrd="0" presId="urn:microsoft.com/office/officeart/2005/8/layout/vList2"/>
    <dgm:cxn modelId="{B2B5C4B1-A9DE-450C-9189-74951C45680D}" type="presParOf" srcId="{CF200D95-6A28-43A8-97C8-4E20C0673B52}" destId="{A795A203-1D5D-420A-ADC3-C6AF028CF01B}" srcOrd="5" destOrd="0" presId="urn:microsoft.com/office/officeart/2005/8/layout/vList2"/>
    <dgm:cxn modelId="{BF712F84-B783-41A1-85D3-0306DB5C2451}" type="presParOf" srcId="{CF200D95-6A28-43A8-97C8-4E20C0673B52}" destId="{AC6302DD-B22B-4219-8B1B-7EEB312D9E88}" srcOrd="6" destOrd="0" presId="urn:microsoft.com/office/officeart/2005/8/layout/vList2"/>
    <dgm:cxn modelId="{5CE4556A-745D-4F0E-A57E-6DB0D492EE4F}" type="presParOf" srcId="{CF200D95-6A28-43A8-97C8-4E20C0673B52}" destId="{D884AB83-B337-49DD-AAAC-3D4F01B324B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9C8F86-8BD8-4FE8-A850-61A9E0B053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D469C7-B4AF-480F-84A6-3DABB10F2C09}">
      <dgm:prSet custT="1"/>
      <dgm:spPr/>
      <dgm:t>
        <a:bodyPr/>
        <a:lstStyle/>
        <a:p>
          <a:pPr rtl="0"/>
          <a:r>
            <a:rPr lang="en-US" sz="1800" dirty="0" smtClean="0"/>
            <a:t>The remote access domain refers to the technology that controls how end users connect to an organization’s LAN remotely</a:t>
          </a:r>
          <a:endParaRPr lang="en-US" sz="1800" dirty="0"/>
        </a:p>
      </dgm:t>
    </dgm:pt>
    <dgm:pt modelId="{DE4A9D4F-6164-477D-8638-A400A7BA60DE}" type="parTrans" cxnId="{34564031-8AAF-4CB5-BD74-75620400E5BD}">
      <dgm:prSet/>
      <dgm:spPr/>
      <dgm:t>
        <a:bodyPr/>
        <a:lstStyle/>
        <a:p>
          <a:endParaRPr lang="en-US"/>
        </a:p>
      </dgm:t>
    </dgm:pt>
    <dgm:pt modelId="{3D22BCF6-02E4-4429-A69F-4E77998106C1}" type="sibTrans" cxnId="{34564031-8AAF-4CB5-BD74-75620400E5BD}">
      <dgm:prSet/>
      <dgm:spPr/>
      <dgm:t>
        <a:bodyPr/>
        <a:lstStyle/>
        <a:p>
          <a:endParaRPr lang="en-US"/>
        </a:p>
      </dgm:t>
    </dgm:pt>
    <dgm:pt modelId="{87341FBB-4702-422E-A7BC-8F74F6DEE941}">
      <dgm:prSet custT="1"/>
      <dgm:spPr/>
      <dgm:t>
        <a:bodyPr/>
        <a:lstStyle/>
        <a:p>
          <a:pPr rtl="0"/>
          <a:r>
            <a:rPr lang="en-US" sz="1800" dirty="0" smtClean="0"/>
            <a:t>An example is someone needing to connect to the office network from their home or on the road</a:t>
          </a:r>
          <a:endParaRPr lang="en-US" sz="1800" dirty="0"/>
        </a:p>
      </dgm:t>
    </dgm:pt>
    <dgm:pt modelId="{FEE1A21D-5411-4811-B7E1-056117F7BE44}" type="parTrans" cxnId="{724E1E43-B914-4610-AE15-539884BB66AB}">
      <dgm:prSet/>
      <dgm:spPr/>
      <dgm:t>
        <a:bodyPr/>
        <a:lstStyle/>
        <a:p>
          <a:endParaRPr lang="en-US"/>
        </a:p>
      </dgm:t>
    </dgm:pt>
    <dgm:pt modelId="{BD4DC67A-910D-4749-A339-A51FC0BAD812}" type="sibTrans" cxnId="{724E1E43-B914-4610-AE15-539884BB66AB}">
      <dgm:prSet/>
      <dgm:spPr/>
      <dgm:t>
        <a:bodyPr/>
        <a:lstStyle/>
        <a:p>
          <a:endParaRPr lang="en-US"/>
        </a:p>
      </dgm:t>
    </dgm:pt>
    <dgm:pt modelId="{77BA856A-7E6A-4796-9D1B-F90BEC6D1F5F}">
      <dgm:prSet custT="1"/>
      <dgm:spPr/>
      <dgm:t>
        <a:bodyPr/>
        <a:lstStyle/>
        <a:p>
          <a:pPr rtl="0"/>
          <a:r>
            <a:rPr lang="en-US" sz="1800" dirty="0" smtClean="0"/>
            <a:t>Remote Access Controls (RAC) include:</a:t>
          </a:r>
          <a:endParaRPr lang="en-US" sz="1800" dirty="0"/>
        </a:p>
      </dgm:t>
    </dgm:pt>
    <dgm:pt modelId="{7961E78F-BBF5-4840-B617-32BEF39AD22C}" type="parTrans" cxnId="{E9D0DE1B-015F-49E2-9AA3-2BCA85BEC960}">
      <dgm:prSet/>
      <dgm:spPr/>
      <dgm:t>
        <a:bodyPr/>
        <a:lstStyle/>
        <a:p>
          <a:endParaRPr lang="en-US"/>
        </a:p>
      </dgm:t>
    </dgm:pt>
    <dgm:pt modelId="{2B10ED44-CCCD-4EA7-887E-C23C330EFA61}" type="sibTrans" cxnId="{E9D0DE1B-015F-49E2-9AA3-2BCA85BEC960}">
      <dgm:prSet/>
      <dgm:spPr/>
      <dgm:t>
        <a:bodyPr/>
        <a:lstStyle/>
        <a:p>
          <a:endParaRPr lang="en-US"/>
        </a:p>
      </dgm:t>
    </dgm:pt>
    <dgm:pt modelId="{C6ED733D-B1F7-4846-B4BB-A385B94F7A82}">
      <dgm:prSet custT="1"/>
      <dgm:spPr/>
      <dgm:t>
        <a:bodyPr/>
        <a:lstStyle/>
        <a:p>
          <a:pPr rtl="0"/>
          <a:r>
            <a:rPr lang="en-US" sz="1800" dirty="0" smtClean="0"/>
            <a:t>VPN</a:t>
          </a:r>
          <a:endParaRPr lang="en-US" sz="1800" dirty="0"/>
        </a:p>
      </dgm:t>
    </dgm:pt>
    <dgm:pt modelId="{E98BD3F2-4F98-4A84-9770-50E5B75F377E}" type="parTrans" cxnId="{5720CB77-C1C8-4A45-991B-ED30E3CCD1B8}">
      <dgm:prSet/>
      <dgm:spPr/>
      <dgm:t>
        <a:bodyPr/>
        <a:lstStyle/>
        <a:p>
          <a:endParaRPr lang="en-US"/>
        </a:p>
      </dgm:t>
    </dgm:pt>
    <dgm:pt modelId="{34936F47-650F-4832-8AB6-A0F09A7573CB}" type="sibTrans" cxnId="{5720CB77-C1C8-4A45-991B-ED30E3CCD1B8}">
      <dgm:prSet/>
      <dgm:spPr/>
      <dgm:t>
        <a:bodyPr/>
        <a:lstStyle/>
        <a:p>
          <a:endParaRPr lang="en-US"/>
        </a:p>
      </dgm:t>
    </dgm:pt>
    <dgm:pt modelId="{89DF84CC-6246-4D43-9931-F5019736ACCF}">
      <dgm:prSet custT="1"/>
      <dgm:spPr/>
      <dgm:t>
        <a:bodyPr/>
        <a:lstStyle/>
        <a:p>
          <a:pPr rtl="0"/>
          <a:r>
            <a:rPr lang="en-US" sz="1800" dirty="0" smtClean="0"/>
            <a:t>From the control standards above, there are specific technology requirements for your Remote Access infrastructure devices and client software</a:t>
          </a:r>
          <a:endParaRPr lang="en-US" sz="1800" dirty="0"/>
        </a:p>
      </dgm:t>
    </dgm:pt>
    <dgm:pt modelId="{60FC4FCC-8A58-42EE-AFAC-38A1D436CE18}" type="parTrans" cxnId="{9F04BDBA-5B56-4DFA-8DB5-A4E684A1D05B}">
      <dgm:prSet/>
      <dgm:spPr/>
      <dgm:t>
        <a:bodyPr/>
        <a:lstStyle/>
        <a:p>
          <a:endParaRPr lang="en-US"/>
        </a:p>
      </dgm:t>
    </dgm:pt>
    <dgm:pt modelId="{734F8684-7EDC-41B0-B632-47DC4A710B7B}" type="sibTrans" cxnId="{9F04BDBA-5B56-4DFA-8DB5-A4E684A1D05B}">
      <dgm:prSet/>
      <dgm:spPr/>
      <dgm:t>
        <a:bodyPr/>
        <a:lstStyle/>
        <a:p>
          <a:endParaRPr lang="en-US"/>
        </a:p>
      </dgm:t>
    </dgm:pt>
    <dgm:pt modelId="{0B4DA4CA-51D9-46C6-8E7D-61F9C22A54A2}">
      <dgm:prSet custT="1"/>
      <dgm:spPr/>
      <dgm:t>
        <a:bodyPr/>
        <a:lstStyle/>
        <a:p>
          <a:pPr rtl="0"/>
          <a:r>
            <a:rPr lang="en-US" sz="1800" dirty="0" smtClean="0"/>
            <a:t>Here are a few examples of these types of baseline documents you’ll need:</a:t>
          </a:r>
          <a:endParaRPr lang="en-US" sz="1800" dirty="0"/>
        </a:p>
      </dgm:t>
    </dgm:pt>
    <dgm:pt modelId="{BBA7B461-C411-4DC3-AF93-104876AC8886}" type="parTrans" cxnId="{93FBE70B-8602-4A71-A69E-5CFBF99C6E66}">
      <dgm:prSet/>
      <dgm:spPr/>
      <dgm:t>
        <a:bodyPr/>
        <a:lstStyle/>
        <a:p>
          <a:endParaRPr lang="en-US"/>
        </a:p>
      </dgm:t>
    </dgm:pt>
    <dgm:pt modelId="{D987A34D-32E0-429A-ACCA-54F6554D54D0}" type="sibTrans" cxnId="{93FBE70B-8602-4A71-A69E-5CFBF99C6E66}">
      <dgm:prSet/>
      <dgm:spPr/>
      <dgm:t>
        <a:bodyPr/>
        <a:lstStyle/>
        <a:p>
          <a:endParaRPr lang="en-US"/>
        </a:p>
      </dgm:t>
    </dgm:pt>
    <dgm:pt modelId="{0E4123DC-D799-47F8-9877-61D82F84ADE3}">
      <dgm:prSet custT="1"/>
      <dgm:spPr/>
      <dgm:t>
        <a:bodyPr/>
        <a:lstStyle/>
        <a:p>
          <a:pPr rtl="0"/>
          <a:r>
            <a:rPr lang="en-US" sz="1800" dirty="0" smtClean="0"/>
            <a:t>VPN gateway options and requirements</a:t>
          </a:r>
          <a:endParaRPr lang="en-US" sz="1800" dirty="0"/>
        </a:p>
      </dgm:t>
    </dgm:pt>
    <dgm:pt modelId="{DC0F69A6-74C8-4413-B1CF-8A14C78B5F70}" type="parTrans" cxnId="{4748A657-31C9-4576-A674-7362B05BE54F}">
      <dgm:prSet/>
      <dgm:spPr/>
      <dgm:t>
        <a:bodyPr/>
        <a:lstStyle/>
        <a:p>
          <a:endParaRPr lang="en-US"/>
        </a:p>
      </dgm:t>
    </dgm:pt>
    <dgm:pt modelId="{51FED86A-16A2-4690-9813-745FD0EC1CC8}" type="sibTrans" cxnId="{4748A657-31C9-4576-A674-7362B05BE54F}">
      <dgm:prSet/>
      <dgm:spPr/>
      <dgm:t>
        <a:bodyPr/>
        <a:lstStyle/>
        <a:p>
          <a:endParaRPr lang="en-US"/>
        </a:p>
      </dgm:t>
    </dgm:pt>
    <dgm:pt modelId="{10722561-0217-4310-95E3-AF70ED75E81E}">
      <dgm:prSet custT="1"/>
      <dgm:spPr/>
      <dgm:t>
        <a:bodyPr/>
        <a:lstStyle/>
        <a:p>
          <a:pPr rtl="0"/>
          <a:r>
            <a:rPr lang="en-US" sz="1800" dirty="0" smtClean="0"/>
            <a:t>VPN client software options and requirements</a:t>
          </a:r>
          <a:endParaRPr lang="en-US" sz="1800" dirty="0"/>
        </a:p>
      </dgm:t>
    </dgm:pt>
    <dgm:pt modelId="{28D45144-808D-495A-809C-6F5EFC1FDBEB}" type="parTrans" cxnId="{9454FD30-91E9-4CCE-A71E-E2D730EE2CF9}">
      <dgm:prSet/>
      <dgm:spPr/>
      <dgm:t>
        <a:bodyPr/>
        <a:lstStyle/>
        <a:p>
          <a:endParaRPr lang="en-US"/>
        </a:p>
      </dgm:t>
    </dgm:pt>
    <dgm:pt modelId="{97AA1F60-15C4-4EA6-B584-19360028836B}" type="sibTrans" cxnId="{9454FD30-91E9-4CCE-A71E-E2D730EE2CF9}">
      <dgm:prSet/>
      <dgm:spPr/>
      <dgm:t>
        <a:bodyPr/>
        <a:lstStyle/>
        <a:p>
          <a:endParaRPr lang="en-US"/>
        </a:p>
      </dgm:t>
    </dgm:pt>
    <dgm:pt modelId="{C26B0DEC-3F7D-4924-AF5C-345646D9FCF4}">
      <dgm:prSet custT="1"/>
      <dgm:spPr/>
      <dgm:t>
        <a:bodyPr/>
        <a:lstStyle/>
        <a:p>
          <a:pPr rtl="0"/>
          <a:r>
            <a:rPr lang="en-US" sz="1800" b="0" dirty="0" smtClean="0"/>
            <a:t>Access control entry (</a:t>
          </a:r>
          <a:r>
            <a:rPr lang="en-US" sz="1800" dirty="0" smtClean="0"/>
            <a:t>ACE)/Remote Authentication Dial-In User Service  (RADIUS) server security requirements</a:t>
          </a:r>
          <a:endParaRPr lang="en-US" sz="1800" dirty="0"/>
        </a:p>
      </dgm:t>
    </dgm:pt>
    <dgm:pt modelId="{2FC5BC29-A087-45A0-8E2F-1BF24D28FEBE}" type="parTrans" cxnId="{7E9B01D2-6283-4F63-870D-E8187BAB6813}">
      <dgm:prSet/>
      <dgm:spPr/>
      <dgm:t>
        <a:bodyPr/>
        <a:lstStyle/>
        <a:p>
          <a:endParaRPr lang="en-US"/>
        </a:p>
      </dgm:t>
    </dgm:pt>
    <dgm:pt modelId="{8F3BAFAE-C2F3-4EBB-B98D-771E4D6580B4}" type="sibTrans" cxnId="{7E9B01D2-6283-4F63-870D-E8187BAB6813}">
      <dgm:prSet/>
      <dgm:spPr/>
      <dgm:t>
        <a:bodyPr/>
        <a:lstStyle/>
        <a:p>
          <a:endParaRPr lang="en-US"/>
        </a:p>
      </dgm:t>
    </dgm:pt>
    <dgm:pt modelId="{3BF652C2-E765-4344-8080-FC459031C58F}" type="pres">
      <dgm:prSet presAssocID="{429C8F86-8BD8-4FE8-A850-61A9E0B053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F1E5B0-9708-4872-8B5D-014911FBB548}" type="pres">
      <dgm:prSet presAssocID="{E0D469C7-B4AF-480F-84A6-3DABB10F2C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95E17-D0BC-4330-9485-8A8BC00C08F8}" type="pres">
      <dgm:prSet presAssocID="{3D22BCF6-02E4-4429-A69F-4E77998106C1}" presName="spacer" presStyleCnt="0"/>
      <dgm:spPr/>
    </dgm:pt>
    <dgm:pt modelId="{1B4A8C12-F82A-4104-A030-774D6C25C22D}" type="pres">
      <dgm:prSet presAssocID="{87341FBB-4702-422E-A7BC-8F74F6DEE9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C9895-EAD0-4D03-A9D9-CA1DE73C128D}" type="pres">
      <dgm:prSet presAssocID="{BD4DC67A-910D-4749-A339-A51FC0BAD812}" presName="spacer" presStyleCnt="0"/>
      <dgm:spPr/>
    </dgm:pt>
    <dgm:pt modelId="{748FFC1F-0957-40E8-97FF-933255E559D2}" type="pres">
      <dgm:prSet presAssocID="{77BA856A-7E6A-4796-9D1B-F90BEC6D1F5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FBC05-4BC4-4E31-8683-9DCA6AF92C34}" type="pres">
      <dgm:prSet presAssocID="{77BA856A-7E6A-4796-9D1B-F90BEC6D1F5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4D7A5-0D65-442C-83F0-6A74D9536D96}" type="pres">
      <dgm:prSet presAssocID="{89DF84CC-6246-4D43-9931-F5019736ACC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61453-DB6F-4F3A-8636-1A554436AC3D}" type="pres">
      <dgm:prSet presAssocID="{734F8684-7EDC-41B0-B632-47DC4A710B7B}" presName="spacer" presStyleCnt="0"/>
      <dgm:spPr/>
    </dgm:pt>
    <dgm:pt modelId="{3FFCFA1D-EAE1-466A-BD03-7D8897A4C2BA}" type="pres">
      <dgm:prSet presAssocID="{0B4DA4CA-51D9-46C6-8E7D-61F9C22A54A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CC88D-770C-46C0-9231-BC0B0F9A4C51}" type="pres">
      <dgm:prSet presAssocID="{0B4DA4CA-51D9-46C6-8E7D-61F9C22A54A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DC7506-5910-4E5B-A727-D75B12BBA71C}" type="presOf" srcId="{77BA856A-7E6A-4796-9D1B-F90BEC6D1F5F}" destId="{748FFC1F-0957-40E8-97FF-933255E559D2}" srcOrd="0" destOrd="0" presId="urn:microsoft.com/office/officeart/2005/8/layout/vList2"/>
    <dgm:cxn modelId="{5720CB77-C1C8-4A45-991B-ED30E3CCD1B8}" srcId="{77BA856A-7E6A-4796-9D1B-F90BEC6D1F5F}" destId="{C6ED733D-B1F7-4846-B4BB-A385B94F7A82}" srcOrd="0" destOrd="0" parTransId="{E98BD3F2-4F98-4A84-9770-50E5B75F377E}" sibTransId="{34936F47-650F-4832-8AB6-A0F09A7573CB}"/>
    <dgm:cxn modelId="{724E1E43-B914-4610-AE15-539884BB66AB}" srcId="{429C8F86-8BD8-4FE8-A850-61A9E0B053BE}" destId="{87341FBB-4702-422E-A7BC-8F74F6DEE941}" srcOrd="1" destOrd="0" parTransId="{FEE1A21D-5411-4811-B7E1-056117F7BE44}" sibTransId="{BD4DC67A-910D-4749-A339-A51FC0BAD812}"/>
    <dgm:cxn modelId="{7E38464C-F168-4B01-877A-65FBBACC2E8B}" type="presOf" srcId="{0B4DA4CA-51D9-46C6-8E7D-61F9C22A54A2}" destId="{3FFCFA1D-EAE1-466A-BD03-7D8897A4C2BA}" srcOrd="0" destOrd="0" presId="urn:microsoft.com/office/officeart/2005/8/layout/vList2"/>
    <dgm:cxn modelId="{9EE662D1-092E-441C-9977-DE8A7BAF2458}" type="presOf" srcId="{89DF84CC-6246-4D43-9931-F5019736ACCF}" destId="{F524D7A5-0D65-442C-83F0-6A74D9536D96}" srcOrd="0" destOrd="0" presId="urn:microsoft.com/office/officeart/2005/8/layout/vList2"/>
    <dgm:cxn modelId="{E9D0DE1B-015F-49E2-9AA3-2BCA85BEC960}" srcId="{429C8F86-8BD8-4FE8-A850-61A9E0B053BE}" destId="{77BA856A-7E6A-4796-9D1B-F90BEC6D1F5F}" srcOrd="2" destOrd="0" parTransId="{7961E78F-BBF5-4840-B617-32BEF39AD22C}" sibTransId="{2B10ED44-CCCD-4EA7-887E-C23C330EFA61}"/>
    <dgm:cxn modelId="{9F04BDBA-5B56-4DFA-8DB5-A4E684A1D05B}" srcId="{429C8F86-8BD8-4FE8-A850-61A9E0B053BE}" destId="{89DF84CC-6246-4D43-9931-F5019736ACCF}" srcOrd="3" destOrd="0" parTransId="{60FC4FCC-8A58-42EE-AFAC-38A1D436CE18}" sibTransId="{734F8684-7EDC-41B0-B632-47DC4A710B7B}"/>
    <dgm:cxn modelId="{34564031-8AAF-4CB5-BD74-75620400E5BD}" srcId="{429C8F86-8BD8-4FE8-A850-61A9E0B053BE}" destId="{E0D469C7-B4AF-480F-84A6-3DABB10F2C09}" srcOrd="0" destOrd="0" parTransId="{DE4A9D4F-6164-477D-8638-A400A7BA60DE}" sibTransId="{3D22BCF6-02E4-4429-A69F-4E77998106C1}"/>
    <dgm:cxn modelId="{93FBE70B-8602-4A71-A69E-5CFBF99C6E66}" srcId="{429C8F86-8BD8-4FE8-A850-61A9E0B053BE}" destId="{0B4DA4CA-51D9-46C6-8E7D-61F9C22A54A2}" srcOrd="4" destOrd="0" parTransId="{BBA7B461-C411-4DC3-AF93-104876AC8886}" sibTransId="{D987A34D-32E0-429A-ACCA-54F6554D54D0}"/>
    <dgm:cxn modelId="{1218C1F2-D362-4B4B-A845-B38F86DAE4B5}" type="presOf" srcId="{429C8F86-8BD8-4FE8-A850-61A9E0B053BE}" destId="{3BF652C2-E765-4344-8080-FC459031C58F}" srcOrd="0" destOrd="0" presId="urn:microsoft.com/office/officeart/2005/8/layout/vList2"/>
    <dgm:cxn modelId="{9454FD30-91E9-4CCE-A71E-E2D730EE2CF9}" srcId="{0B4DA4CA-51D9-46C6-8E7D-61F9C22A54A2}" destId="{10722561-0217-4310-95E3-AF70ED75E81E}" srcOrd="1" destOrd="0" parTransId="{28D45144-808D-495A-809C-6F5EFC1FDBEB}" sibTransId="{97AA1F60-15C4-4EA6-B584-19360028836B}"/>
    <dgm:cxn modelId="{5EAD0A42-B690-49CE-A403-AA677FF50DDE}" type="presOf" srcId="{C6ED733D-B1F7-4846-B4BB-A385B94F7A82}" destId="{ECDFBC05-4BC4-4E31-8683-9DCA6AF92C34}" srcOrd="0" destOrd="0" presId="urn:microsoft.com/office/officeart/2005/8/layout/vList2"/>
    <dgm:cxn modelId="{4748A657-31C9-4576-A674-7362B05BE54F}" srcId="{0B4DA4CA-51D9-46C6-8E7D-61F9C22A54A2}" destId="{0E4123DC-D799-47F8-9877-61D82F84ADE3}" srcOrd="0" destOrd="0" parTransId="{DC0F69A6-74C8-4413-B1CF-8A14C78B5F70}" sibTransId="{51FED86A-16A2-4690-9813-745FD0EC1CC8}"/>
    <dgm:cxn modelId="{7E9B01D2-6283-4F63-870D-E8187BAB6813}" srcId="{0B4DA4CA-51D9-46C6-8E7D-61F9C22A54A2}" destId="{C26B0DEC-3F7D-4924-AF5C-345646D9FCF4}" srcOrd="2" destOrd="0" parTransId="{2FC5BC29-A087-45A0-8E2F-1BF24D28FEBE}" sibTransId="{8F3BAFAE-C2F3-4EBB-B98D-771E4D6580B4}"/>
    <dgm:cxn modelId="{483E1818-F014-42F8-8EDD-FBDB1FF05B76}" type="presOf" srcId="{0E4123DC-D799-47F8-9877-61D82F84ADE3}" destId="{39BCC88D-770C-46C0-9231-BC0B0F9A4C51}" srcOrd="0" destOrd="0" presId="urn:microsoft.com/office/officeart/2005/8/layout/vList2"/>
    <dgm:cxn modelId="{ACE5DE7C-B760-47D3-8883-2F45E1B7BD57}" type="presOf" srcId="{87341FBB-4702-422E-A7BC-8F74F6DEE941}" destId="{1B4A8C12-F82A-4104-A030-774D6C25C22D}" srcOrd="0" destOrd="0" presId="urn:microsoft.com/office/officeart/2005/8/layout/vList2"/>
    <dgm:cxn modelId="{62F869A9-4CA4-4A00-81AB-E3D8318601D5}" type="presOf" srcId="{10722561-0217-4310-95E3-AF70ED75E81E}" destId="{39BCC88D-770C-46C0-9231-BC0B0F9A4C51}" srcOrd="0" destOrd="1" presId="urn:microsoft.com/office/officeart/2005/8/layout/vList2"/>
    <dgm:cxn modelId="{E60F3FB6-9F7E-4F4B-8577-153582AD6040}" type="presOf" srcId="{C26B0DEC-3F7D-4924-AF5C-345646D9FCF4}" destId="{39BCC88D-770C-46C0-9231-BC0B0F9A4C51}" srcOrd="0" destOrd="2" presId="urn:microsoft.com/office/officeart/2005/8/layout/vList2"/>
    <dgm:cxn modelId="{E48C3626-6061-46B4-AE42-35AC14B3D77E}" type="presOf" srcId="{E0D469C7-B4AF-480F-84A6-3DABB10F2C09}" destId="{67F1E5B0-9708-4872-8B5D-014911FBB548}" srcOrd="0" destOrd="0" presId="urn:microsoft.com/office/officeart/2005/8/layout/vList2"/>
    <dgm:cxn modelId="{FF2E7140-6791-405C-A9F9-DE85769F6514}" type="presParOf" srcId="{3BF652C2-E765-4344-8080-FC459031C58F}" destId="{67F1E5B0-9708-4872-8B5D-014911FBB548}" srcOrd="0" destOrd="0" presId="urn:microsoft.com/office/officeart/2005/8/layout/vList2"/>
    <dgm:cxn modelId="{5E8B18D7-16BD-418B-BD9F-BEE51FD9CCDA}" type="presParOf" srcId="{3BF652C2-E765-4344-8080-FC459031C58F}" destId="{73095E17-D0BC-4330-9485-8A8BC00C08F8}" srcOrd="1" destOrd="0" presId="urn:microsoft.com/office/officeart/2005/8/layout/vList2"/>
    <dgm:cxn modelId="{7A500988-2F6A-4B95-9F29-754FE199D59A}" type="presParOf" srcId="{3BF652C2-E765-4344-8080-FC459031C58F}" destId="{1B4A8C12-F82A-4104-A030-774D6C25C22D}" srcOrd="2" destOrd="0" presId="urn:microsoft.com/office/officeart/2005/8/layout/vList2"/>
    <dgm:cxn modelId="{DD39E8C3-9179-476E-848C-8898BE1452DF}" type="presParOf" srcId="{3BF652C2-E765-4344-8080-FC459031C58F}" destId="{0C3C9895-EAD0-4D03-A9D9-CA1DE73C128D}" srcOrd="3" destOrd="0" presId="urn:microsoft.com/office/officeart/2005/8/layout/vList2"/>
    <dgm:cxn modelId="{D3301769-F5FE-4DCA-BDC0-E56379FF3048}" type="presParOf" srcId="{3BF652C2-E765-4344-8080-FC459031C58F}" destId="{748FFC1F-0957-40E8-97FF-933255E559D2}" srcOrd="4" destOrd="0" presId="urn:microsoft.com/office/officeart/2005/8/layout/vList2"/>
    <dgm:cxn modelId="{E1F55D12-70DB-438C-9119-CB74ABCF006D}" type="presParOf" srcId="{3BF652C2-E765-4344-8080-FC459031C58F}" destId="{ECDFBC05-4BC4-4E31-8683-9DCA6AF92C34}" srcOrd="5" destOrd="0" presId="urn:microsoft.com/office/officeart/2005/8/layout/vList2"/>
    <dgm:cxn modelId="{56851811-FF4D-4769-B7CD-2C4A4B2AC155}" type="presParOf" srcId="{3BF652C2-E765-4344-8080-FC459031C58F}" destId="{F524D7A5-0D65-442C-83F0-6A74D9536D96}" srcOrd="6" destOrd="0" presId="urn:microsoft.com/office/officeart/2005/8/layout/vList2"/>
    <dgm:cxn modelId="{A0AE95DE-742B-4420-9EC7-525ECF90780A}" type="presParOf" srcId="{3BF652C2-E765-4344-8080-FC459031C58F}" destId="{C8461453-DB6F-4F3A-8636-1A554436AC3D}" srcOrd="7" destOrd="0" presId="urn:microsoft.com/office/officeart/2005/8/layout/vList2"/>
    <dgm:cxn modelId="{0B4EE40F-0CB0-4FD0-8288-A4B82D269EC3}" type="presParOf" srcId="{3BF652C2-E765-4344-8080-FC459031C58F}" destId="{3FFCFA1D-EAE1-466A-BD03-7D8897A4C2BA}" srcOrd="8" destOrd="0" presId="urn:microsoft.com/office/officeart/2005/8/layout/vList2"/>
    <dgm:cxn modelId="{ABCA1F8A-FFF4-4E4C-95D0-610635AB20B3}" type="presParOf" srcId="{3BF652C2-E765-4344-8080-FC459031C58F}" destId="{39BCC88D-770C-46C0-9231-BC0B0F9A4C51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745B99-1A98-43A7-84EA-79CEAB3689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D86CB7-192A-4ECD-A09D-9C881A79BFC9}">
      <dgm:prSet custT="1"/>
      <dgm:spPr/>
      <dgm:t>
        <a:bodyPr/>
        <a:lstStyle/>
        <a:p>
          <a:pPr rtl="0"/>
          <a:r>
            <a:rPr lang="en-US" sz="1800" dirty="0" smtClean="0"/>
            <a:t>The System/Application Domain refers to the technology and application software needed to collect, process, and store company data.</a:t>
          </a:r>
          <a:endParaRPr lang="en-US" sz="1800" dirty="0"/>
        </a:p>
      </dgm:t>
    </dgm:pt>
    <dgm:pt modelId="{4657A733-E282-41A5-AB73-E87EDC7081F3}" type="parTrans" cxnId="{AF64110C-B926-4275-BB3B-329176E7A86C}">
      <dgm:prSet/>
      <dgm:spPr/>
      <dgm:t>
        <a:bodyPr/>
        <a:lstStyle/>
        <a:p>
          <a:endParaRPr lang="en-US"/>
        </a:p>
      </dgm:t>
    </dgm:pt>
    <dgm:pt modelId="{3F56B635-1821-4B6D-9ED0-6DB1E0418593}" type="sibTrans" cxnId="{AF64110C-B926-4275-BB3B-329176E7A86C}">
      <dgm:prSet/>
      <dgm:spPr/>
      <dgm:t>
        <a:bodyPr/>
        <a:lstStyle/>
        <a:p>
          <a:endParaRPr lang="en-US"/>
        </a:p>
      </dgm:t>
    </dgm:pt>
    <dgm:pt modelId="{19167BDB-2124-481D-90E7-FF3A5EC87897}">
      <dgm:prSet custT="1"/>
      <dgm:spPr/>
      <dgm:t>
        <a:bodyPr/>
        <a:lstStyle/>
        <a:p>
          <a:pPr rtl="0"/>
          <a:r>
            <a:rPr lang="en-US" sz="1800" dirty="0" smtClean="0"/>
            <a:t>System/Application Controls can include:</a:t>
          </a:r>
          <a:endParaRPr lang="en-US" sz="1800" dirty="0"/>
        </a:p>
      </dgm:t>
    </dgm:pt>
    <dgm:pt modelId="{6F3BDBDD-8F4A-49F9-A3C0-318ADD1F38B3}" type="parTrans" cxnId="{63541FFA-3B8D-460F-84D0-E131FE069400}">
      <dgm:prSet/>
      <dgm:spPr/>
      <dgm:t>
        <a:bodyPr/>
        <a:lstStyle/>
        <a:p>
          <a:endParaRPr lang="en-US"/>
        </a:p>
      </dgm:t>
    </dgm:pt>
    <dgm:pt modelId="{2C43C741-B7B2-41C6-BF66-D63049DF6EBA}" type="sibTrans" cxnId="{63541FFA-3B8D-460F-84D0-E131FE069400}">
      <dgm:prSet/>
      <dgm:spPr/>
      <dgm:t>
        <a:bodyPr/>
        <a:lstStyle/>
        <a:p>
          <a:endParaRPr lang="en-US"/>
        </a:p>
      </dgm:t>
    </dgm:pt>
    <dgm:pt modelId="{7E487663-C6C7-4D69-916C-E37A1AFCF54C}">
      <dgm:prSet custT="1"/>
      <dgm:spPr/>
      <dgm:t>
        <a:bodyPr/>
        <a:lstStyle/>
        <a:p>
          <a:pPr rtl="0"/>
          <a:r>
            <a:rPr lang="en-US" sz="1800" dirty="0" smtClean="0"/>
            <a:t>Data classification </a:t>
          </a:r>
          <a:endParaRPr lang="en-US" sz="1800" dirty="0"/>
        </a:p>
      </dgm:t>
    </dgm:pt>
    <dgm:pt modelId="{17B09B86-80DA-44FE-9F42-09BABD5EAE5F}" type="parTrans" cxnId="{9551D29E-EE15-4CCB-AF8A-9D96D9085396}">
      <dgm:prSet/>
      <dgm:spPr/>
      <dgm:t>
        <a:bodyPr/>
        <a:lstStyle/>
        <a:p>
          <a:endParaRPr lang="en-US"/>
        </a:p>
      </dgm:t>
    </dgm:pt>
    <dgm:pt modelId="{D54B9386-75B9-4688-83BE-CF78F1B3A41B}" type="sibTrans" cxnId="{9551D29E-EE15-4CCB-AF8A-9D96D9085396}">
      <dgm:prSet/>
      <dgm:spPr/>
      <dgm:t>
        <a:bodyPr/>
        <a:lstStyle/>
        <a:p>
          <a:endParaRPr lang="en-US"/>
        </a:p>
      </dgm:t>
    </dgm:pt>
    <dgm:pt modelId="{F52FB266-633B-4775-9297-7F9EEC655D9D}">
      <dgm:prSet custT="1"/>
      <dgm:spPr/>
      <dgm:t>
        <a:bodyPr/>
        <a:lstStyle/>
        <a:p>
          <a:pPr rtl="0"/>
          <a:r>
            <a:rPr lang="en-US" sz="1800" dirty="0" smtClean="0"/>
            <a:t>Separation of environments</a:t>
          </a:r>
          <a:endParaRPr lang="en-US" sz="1800" dirty="0"/>
        </a:p>
      </dgm:t>
    </dgm:pt>
    <dgm:pt modelId="{988B5472-D0CD-485C-93D2-BB861A89D9DE}" type="parTrans" cxnId="{E4A137D7-A71E-4D56-BA87-B5B7F40D470E}">
      <dgm:prSet/>
      <dgm:spPr/>
      <dgm:t>
        <a:bodyPr/>
        <a:lstStyle/>
        <a:p>
          <a:endParaRPr lang="en-US"/>
        </a:p>
      </dgm:t>
    </dgm:pt>
    <dgm:pt modelId="{753C01E6-BC59-41A3-832B-F0B7071629DD}" type="sibTrans" cxnId="{E4A137D7-A71E-4D56-BA87-B5B7F40D470E}">
      <dgm:prSet/>
      <dgm:spPr/>
      <dgm:t>
        <a:bodyPr/>
        <a:lstStyle/>
        <a:p>
          <a:endParaRPr lang="en-US"/>
        </a:p>
      </dgm:t>
    </dgm:pt>
    <dgm:pt modelId="{13BC877F-8469-4E64-BBA1-E89DCBD8DFB2}">
      <dgm:prSet custT="1"/>
      <dgm:spPr/>
      <dgm:t>
        <a:bodyPr/>
        <a:lstStyle/>
        <a:p>
          <a:pPr rtl="0"/>
          <a:r>
            <a:rPr lang="en-US" sz="1800" dirty="0" smtClean="0"/>
            <a:t>Physical security </a:t>
          </a:r>
          <a:endParaRPr lang="en-US" sz="1800" dirty="0"/>
        </a:p>
      </dgm:t>
    </dgm:pt>
    <dgm:pt modelId="{92B4D6AF-75FB-4B0D-A5A2-C144C97692B4}" type="parTrans" cxnId="{56916000-2C6D-4EAA-9D8B-583063AA889C}">
      <dgm:prSet/>
      <dgm:spPr/>
      <dgm:t>
        <a:bodyPr/>
        <a:lstStyle/>
        <a:p>
          <a:endParaRPr lang="en-US"/>
        </a:p>
      </dgm:t>
    </dgm:pt>
    <dgm:pt modelId="{CA999B50-85D2-4CC9-9F24-B3E3D063F149}" type="sibTrans" cxnId="{56916000-2C6D-4EAA-9D8B-583063AA889C}">
      <dgm:prSet/>
      <dgm:spPr/>
      <dgm:t>
        <a:bodyPr/>
        <a:lstStyle/>
        <a:p>
          <a:endParaRPr lang="en-US"/>
        </a:p>
      </dgm:t>
    </dgm:pt>
    <dgm:pt modelId="{0C952968-7F2E-432D-B105-FF3A7CFE2F95}">
      <dgm:prSet custT="1"/>
      <dgm:spPr/>
      <dgm:t>
        <a:bodyPr/>
        <a:lstStyle/>
        <a:p>
          <a:pPr rtl="0"/>
          <a:r>
            <a:rPr lang="en-US" sz="1800" dirty="0" smtClean="0"/>
            <a:t>Developer-related data restriction and the use of test data</a:t>
          </a:r>
          <a:endParaRPr lang="en-US" sz="1800" dirty="0"/>
        </a:p>
      </dgm:t>
    </dgm:pt>
    <dgm:pt modelId="{CF1742B3-A9A4-4040-9F10-2EA7ED905DAE}" type="parTrans" cxnId="{4F3DDB8E-048C-4062-A5CE-3788A764BFB4}">
      <dgm:prSet/>
      <dgm:spPr/>
      <dgm:t>
        <a:bodyPr/>
        <a:lstStyle/>
        <a:p>
          <a:endParaRPr lang="en-US"/>
        </a:p>
      </dgm:t>
    </dgm:pt>
    <dgm:pt modelId="{ED3DD14E-6778-4439-9792-B95F94C9C701}" type="sibTrans" cxnId="{4F3DDB8E-048C-4062-A5CE-3788A764BFB4}">
      <dgm:prSet/>
      <dgm:spPr/>
      <dgm:t>
        <a:bodyPr/>
        <a:lstStyle/>
        <a:p>
          <a:endParaRPr lang="en-US"/>
        </a:p>
      </dgm:t>
    </dgm:pt>
    <dgm:pt modelId="{B0A0F264-6156-4FE9-8CB1-9E556EB0BB41}">
      <dgm:prSet custT="1"/>
      <dgm:spPr/>
      <dgm:t>
        <a:bodyPr/>
        <a:lstStyle/>
        <a:p>
          <a:pPr rtl="0"/>
          <a:r>
            <a:rPr lang="en-US" sz="1800" dirty="0" smtClean="0"/>
            <a:t>Within the control standards for the System/Application Domain are specific technology requirements, examples include:</a:t>
          </a:r>
          <a:endParaRPr lang="en-US" sz="1800" dirty="0"/>
        </a:p>
      </dgm:t>
    </dgm:pt>
    <dgm:pt modelId="{6805CEB2-A03C-4252-9D2E-8D9F4B16C28C}" type="parTrans" cxnId="{7B81DD1E-4AC9-4B80-A0B0-1B2D6DD3582F}">
      <dgm:prSet/>
      <dgm:spPr/>
      <dgm:t>
        <a:bodyPr/>
        <a:lstStyle/>
        <a:p>
          <a:endParaRPr lang="en-US"/>
        </a:p>
      </dgm:t>
    </dgm:pt>
    <dgm:pt modelId="{E9ABDD87-5645-4490-9221-F0FA1E14634D}" type="sibTrans" cxnId="{7B81DD1E-4AC9-4B80-A0B0-1B2D6DD3582F}">
      <dgm:prSet/>
      <dgm:spPr/>
      <dgm:t>
        <a:bodyPr/>
        <a:lstStyle/>
        <a:p>
          <a:endParaRPr lang="en-US"/>
        </a:p>
      </dgm:t>
    </dgm:pt>
    <dgm:pt modelId="{981DC0DD-8CA7-47BF-9D1E-FAB2DF62E602}">
      <dgm:prSet custT="1"/>
      <dgm:spPr/>
      <dgm:t>
        <a:bodyPr/>
        <a:lstStyle/>
        <a:p>
          <a:pPr rtl="0"/>
          <a:r>
            <a:rPr lang="en-US" sz="1800" dirty="0" smtClean="0"/>
            <a:t>Public key infrastructure certification authority (CA)</a:t>
          </a:r>
          <a:endParaRPr lang="en-US" sz="1800" dirty="0"/>
        </a:p>
      </dgm:t>
    </dgm:pt>
    <dgm:pt modelId="{3A054F29-B5A3-40A7-A6AD-534B31449A89}" type="parTrans" cxnId="{31586618-AC08-42CB-AEB5-A5FDF56B81B5}">
      <dgm:prSet/>
      <dgm:spPr/>
      <dgm:t>
        <a:bodyPr/>
        <a:lstStyle/>
        <a:p>
          <a:endParaRPr lang="en-US"/>
        </a:p>
      </dgm:t>
    </dgm:pt>
    <dgm:pt modelId="{95ED67AA-0A38-4723-9B32-1CE451906C1F}" type="sibTrans" cxnId="{31586618-AC08-42CB-AEB5-A5FDF56B81B5}">
      <dgm:prSet/>
      <dgm:spPr/>
      <dgm:t>
        <a:bodyPr/>
        <a:lstStyle/>
        <a:p>
          <a:endParaRPr lang="en-US"/>
        </a:p>
      </dgm:t>
    </dgm:pt>
    <dgm:pt modelId="{7F38BBB4-F4E5-4E62-9DD4-05D3844AE704}">
      <dgm:prSet custT="1"/>
      <dgm:spPr/>
      <dgm:t>
        <a:bodyPr/>
        <a:lstStyle/>
        <a:p>
          <a:pPr rtl="0"/>
          <a:r>
            <a:rPr lang="en-US" sz="1800" dirty="0" smtClean="0"/>
            <a:t>Approved cryptographic algorithms and key lengths</a:t>
          </a:r>
          <a:endParaRPr lang="en-US" sz="1800" dirty="0"/>
        </a:p>
      </dgm:t>
    </dgm:pt>
    <dgm:pt modelId="{34246951-8F7D-48B2-811E-D12D4C77DDA3}" type="parTrans" cxnId="{271698EA-E071-4A58-92F4-508D83145588}">
      <dgm:prSet/>
      <dgm:spPr/>
      <dgm:t>
        <a:bodyPr/>
        <a:lstStyle/>
        <a:p>
          <a:endParaRPr lang="en-US"/>
        </a:p>
      </dgm:t>
    </dgm:pt>
    <dgm:pt modelId="{DD6C9938-9FA8-4EE9-A611-429F9AD2A6D4}" type="sibTrans" cxnId="{271698EA-E071-4A58-92F4-508D83145588}">
      <dgm:prSet/>
      <dgm:spPr/>
      <dgm:t>
        <a:bodyPr/>
        <a:lstStyle/>
        <a:p>
          <a:endParaRPr lang="en-US"/>
        </a:p>
      </dgm:t>
    </dgm:pt>
    <dgm:pt modelId="{C8CEACC2-A5AF-4990-9BBC-4B7362054732}">
      <dgm:prSet custT="1"/>
      <dgm:spPr/>
      <dgm:t>
        <a:bodyPr/>
        <a:lstStyle/>
        <a:p>
          <a:pPr rtl="0"/>
          <a:r>
            <a:rPr lang="en-US" sz="1800" dirty="0" smtClean="0"/>
            <a:t>Physical security baseline </a:t>
          </a:r>
          <a:endParaRPr lang="en-US" sz="1800" dirty="0"/>
        </a:p>
      </dgm:t>
    </dgm:pt>
    <dgm:pt modelId="{285AFBCC-A893-49F2-942B-24905B266A21}" type="parTrans" cxnId="{A297381E-5578-4F70-907E-D668584FF2F4}">
      <dgm:prSet/>
      <dgm:spPr/>
      <dgm:t>
        <a:bodyPr/>
        <a:lstStyle/>
        <a:p>
          <a:endParaRPr lang="en-US"/>
        </a:p>
      </dgm:t>
    </dgm:pt>
    <dgm:pt modelId="{B316DB41-F3BC-4A9D-BF1C-8A1559901782}" type="sibTrans" cxnId="{A297381E-5578-4F70-907E-D668584FF2F4}">
      <dgm:prSet/>
      <dgm:spPr/>
      <dgm:t>
        <a:bodyPr/>
        <a:lstStyle/>
        <a:p>
          <a:endParaRPr lang="en-US"/>
        </a:p>
      </dgm:t>
    </dgm:pt>
    <dgm:pt modelId="{3DC8EB22-4F04-432C-8F3B-E5225FF07F58}">
      <dgm:prSet custT="1"/>
      <dgm:spPr/>
      <dgm:t>
        <a:bodyPr/>
        <a:lstStyle/>
        <a:p>
          <a:pPr rtl="0"/>
          <a:r>
            <a:rPr lang="en-US" sz="1800" dirty="0" smtClean="0"/>
            <a:t>Developer coding standards</a:t>
          </a:r>
          <a:endParaRPr lang="en-US" sz="1800" dirty="0"/>
        </a:p>
      </dgm:t>
    </dgm:pt>
    <dgm:pt modelId="{FE5E90F4-64AB-4560-A5D2-6B81CDA1CF44}" type="parTrans" cxnId="{E2D0436B-CDB1-4109-8520-88FBA37F8930}">
      <dgm:prSet/>
      <dgm:spPr/>
      <dgm:t>
        <a:bodyPr/>
        <a:lstStyle/>
        <a:p>
          <a:endParaRPr lang="en-US"/>
        </a:p>
      </dgm:t>
    </dgm:pt>
    <dgm:pt modelId="{D8C48146-303F-4831-954C-796C9C61A137}" type="sibTrans" cxnId="{E2D0436B-CDB1-4109-8520-88FBA37F8930}">
      <dgm:prSet/>
      <dgm:spPr/>
      <dgm:t>
        <a:bodyPr/>
        <a:lstStyle/>
        <a:p>
          <a:endParaRPr lang="en-US"/>
        </a:p>
      </dgm:t>
    </dgm:pt>
    <dgm:pt modelId="{B3DB2776-0B41-48C6-A4DB-0F91BD78D4C7}" type="pres">
      <dgm:prSet presAssocID="{A5745B99-1A98-43A7-84EA-79CEAB3689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7EEABD-133A-4B3A-B6DF-AC0A72140A5C}" type="pres">
      <dgm:prSet presAssocID="{3BD86CB7-192A-4ECD-A09D-9C881A79BFC9}" presName="parentText" presStyleLbl="node1" presStyleIdx="0" presStyleCnt="3" custScaleY="764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30FC1-7379-46E7-8A7B-FEDD9CFE6E7F}" type="pres">
      <dgm:prSet presAssocID="{3F56B635-1821-4B6D-9ED0-6DB1E0418593}" presName="spacer" presStyleCnt="0"/>
      <dgm:spPr/>
    </dgm:pt>
    <dgm:pt modelId="{B1EB950C-BD00-4689-B4BD-7EED667F6ABB}" type="pres">
      <dgm:prSet presAssocID="{19167BDB-2124-481D-90E7-FF3A5EC87897}" presName="parentText" presStyleLbl="node1" presStyleIdx="1" presStyleCnt="3" custScaleY="643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61C03-52BC-4A01-9748-A19AEDDB1D38}" type="pres">
      <dgm:prSet presAssocID="{19167BDB-2124-481D-90E7-FF3A5EC8789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F5013-9D3B-4465-89A2-D1C51D66D49B}" type="pres">
      <dgm:prSet presAssocID="{B0A0F264-6156-4FE9-8CB1-9E556EB0BB41}" presName="parentText" presStyleLbl="node1" presStyleIdx="2" presStyleCnt="3" custScaleY="693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63743-23F0-465C-AF98-BCDFA7402834}" type="pres">
      <dgm:prSet presAssocID="{B0A0F264-6156-4FE9-8CB1-9E556EB0BB4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8F993-72CB-4BAE-B8B0-6F733237346B}" type="presOf" srcId="{3DC8EB22-4F04-432C-8F3B-E5225FF07F58}" destId="{D3263743-23F0-465C-AF98-BCDFA7402834}" srcOrd="0" destOrd="3" presId="urn:microsoft.com/office/officeart/2005/8/layout/vList2"/>
    <dgm:cxn modelId="{4F3DDB8E-048C-4062-A5CE-3788A764BFB4}" srcId="{19167BDB-2124-481D-90E7-FF3A5EC87897}" destId="{0C952968-7F2E-432D-B105-FF3A7CFE2F95}" srcOrd="3" destOrd="0" parTransId="{CF1742B3-A9A4-4040-9F10-2EA7ED905DAE}" sibTransId="{ED3DD14E-6778-4439-9792-B95F94C9C701}"/>
    <dgm:cxn modelId="{AF64110C-B926-4275-BB3B-329176E7A86C}" srcId="{A5745B99-1A98-43A7-84EA-79CEAB368945}" destId="{3BD86CB7-192A-4ECD-A09D-9C881A79BFC9}" srcOrd="0" destOrd="0" parTransId="{4657A733-E282-41A5-AB73-E87EDC7081F3}" sibTransId="{3F56B635-1821-4B6D-9ED0-6DB1E0418593}"/>
    <dgm:cxn modelId="{63541FFA-3B8D-460F-84D0-E131FE069400}" srcId="{A5745B99-1A98-43A7-84EA-79CEAB368945}" destId="{19167BDB-2124-481D-90E7-FF3A5EC87897}" srcOrd="1" destOrd="0" parTransId="{6F3BDBDD-8F4A-49F9-A3C0-318ADD1F38B3}" sibTransId="{2C43C741-B7B2-41C6-BF66-D63049DF6EBA}"/>
    <dgm:cxn modelId="{15E12A79-67A5-4300-9B21-E36AD4BA852F}" type="presOf" srcId="{13BC877F-8469-4E64-BBA1-E89DCBD8DFB2}" destId="{78C61C03-52BC-4A01-9748-A19AEDDB1D38}" srcOrd="0" destOrd="2" presId="urn:microsoft.com/office/officeart/2005/8/layout/vList2"/>
    <dgm:cxn modelId="{A5AB51DA-0D03-4484-957A-6886402E608C}" type="presOf" srcId="{981DC0DD-8CA7-47BF-9D1E-FAB2DF62E602}" destId="{D3263743-23F0-465C-AF98-BCDFA7402834}" srcOrd="0" destOrd="0" presId="urn:microsoft.com/office/officeart/2005/8/layout/vList2"/>
    <dgm:cxn modelId="{99871C43-F632-437C-80CC-136899D4A78E}" type="presOf" srcId="{B0A0F264-6156-4FE9-8CB1-9E556EB0BB41}" destId="{C45F5013-9D3B-4465-89A2-D1C51D66D49B}" srcOrd="0" destOrd="0" presId="urn:microsoft.com/office/officeart/2005/8/layout/vList2"/>
    <dgm:cxn modelId="{7B81DD1E-4AC9-4B80-A0B0-1B2D6DD3582F}" srcId="{A5745B99-1A98-43A7-84EA-79CEAB368945}" destId="{B0A0F264-6156-4FE9-8CB1-9E556EB0BB41}" srcOrd="2" destOrd="0" parTransId="{6805CEB2-A03C-4252-9D2E-8D9F4B16C28C}" sibTransId="{E9ABDD87-5645-4490-9221-F0FA1E14634D}"/>
    <dgm:cxn modelId="{3C8599E7-860B-4FBE-BBDA-7E6B17FCD282}" type="presOf" srcId="{0C952968-7F2E-432D-B105-FF3A7CFE2F95}" destId="{78C61C03-52BC-4A01-9748-A19AEDDB1D38}" srcOrd="0" destOrd="3" presId="urn:microsoft.com/office/officeart/2005/8/layout/vList2"/>
    <dgm:cxn modelId="{56916000-2C6D-4EAA-9D8B-583063AA889C}" srcId="{19167BDB-2124-481D-90E7-FF3A5EC87897}" destId="{13BC877F-8469-4E64-BBA1-E89DCBD8DFB2}" srcOrd="2" destOrd="0" parTransId="{92B4D6AF-75FB-4B0D-A5A2-C144C97692B4}" sibTransId="{CA999B50-85D2-4CC9-9F24-B3E3D063F149}"/>
    <dgm:cxn modelId="{330A0F42-E1F9-46A4-AEB8-D5C74D1723C2}" type="presOf" srcId="{19167BDB-2124-481D-90E7-FF3A5EC87897}" destId="{B1EB950C-BD00-4689-B4BD-7EED667F6ABB}" srcOrd="0" destOrd="0" presId="urn:microsoft.com/office/officeart/2005/8/layout/vList2"/>
    <dgm:cxn modelId="{D5C5BA92-1344-4CEE-AF08-B348832A20A3}" type="presOf" srcId="{3BD86CB7-192A-4ECD-A09D-9C881A79BFC9}" destId="{757EEABD-133A-4B3A-B6DF-AC0A72140A5C}" srcOrd="0" destOrd="0" presId="urn:microsoft.com/office/officeart/2005/8/layout/vList2"/>
    <dgm:cxn modelId="{A297381E-5578-4F70-907E-D668584FF2F4}" srcId="{B0A0F264-6156-4FE9-8CB1-9E556EB0BB41}" destId="{C8CEACC2-A5AF-4990-9BBC-4B7362054732}" srcOrd="2" destOrd="0" parTransId="{285AFBCC-A893-49F2-942B-24905B266A21}" sibTransId="{B316DB41-F3BC-4A9D-BF1C-8A1559901782}"/>
    <dgm:cxn modelId="{31586618-AC08-42CB-AEB5-A5FDF56B81B5}" srcId="{B0A0F264-6156-4FE9-8CB1-9E556EB0BB41}" destId="{981DC0DD-8CA7-47BF-9D1E-FAB2DF62E602}" srcOrd="0" destOrd="0" parTransId="{3A054F29-B5A3-40A7-A6AD-534B31449A89}" sibTransId="{95ED67AA-0A38-4723-9B32-1CE451906C1F}"/>
    <dgm:cxn modelId="{9551D29E-EE15-4CCB-AF8A-9D96D9085396}" srcId="{19167BDB-2124-481D-90E7-FF3A5EC87897}" destId="{7E487663-C6C7-4D69-916C-E37A1AFCF54C}" srcOrd="0" destOrd="0" parTransId="{17B09B86-80DA-44FE-9F42-09BABD5EAE5F}" sibTransId="{D54B9386-75B9-4688-83BE-CF78F1B3A41B}"/>
    <dgm:cxn modelId="{E4A137D7-A71E-4D56-BA87-B5B7F40D470E}" srcId="{19167BDB-2124-481D-90E7-FF3A5EC87897}" destId="{F52FB266-633B-4775-9297-7F9EEC655D9D}" srcOrd="1" destOrd="0" parTransId="{988B5472-D0CD-485C-93D2-BB861A89D9DE}" sibTransId="{753C01E6-BC59-41A3-832B-F0B7071629DD}"/>
    <dgm:cxn modelId="{271698EA-E071-4A58-92F4-508D83145588}" srcId="{B0A0F264-6156-4FE9-8CB1-9E556EB0BB41}" destId="{7F38BBB4-F4E5-4E62-9DD4-05D3844AE704}" srcOrd="1" destOrd="0" parTransId="{34246951-8F7D-48B2-811E-D12D4C77DDA3}" sibTransId="{DD6C9938-9FA8-4EE9-A611-429F9AD2A6D4}"/>
    <dgm:cxn modelId="{02B055C8-AE20-4576-8CC5-5C197EC812F7}" type="presOf" srcId="{C8CEACC2-A5AF-4990-9BBC-4B7362054732}" destId="{D3263743-23F0-465C-AF98-BCDFA7402834}" srcOrd="0" destOrd="2" presId="urn:microsoft.com/office/officeart/2005/8/layout/vList2"/>
    <dgm:cxn modelId="{52E688E5-57DB-4982-BC02-6EF788FA4130}" type="presOf" srcId="{A5745B99-1A98-43A7-84EA-79CEAB368945}" destId="{B3DB2776-0B41-48C6-A4DB-0F91BD78D4C7}" srcOrd="0" destOrd="0" presId="urn:microsoft.com/office/officeart/2005/8/layout/vList2"/>
    <dgm:cxn modelId="{63F06921-4F75-472F-81F3-4F6EF2CE7858}" type="presOf" srcId="{F52FB266-633B-4775-9297-7F9EEC655D9D}" destId="{78C61C03-52BC-4A01-9748-A19AEDDB1D38}" srcOrd="0" destOrd="1" presId="urn:microsoft.com/office/officeart/2005/8/layout/vList2"/>
    <dgm:cxn modelId="{7608FECD-1614-4835-A017-3850A3EEB4C9}" type="presOf" srcId="{7E487663-C6C7-4D69-916C-E37A1AFCF54C}" destId="{78C61C03-52BC-4A01-9748-A19AEDDB1D38}" srcOrd="0" destOrd="0" presId="urn:microsoft.com/office/officeart/2005/8/layout/vList2"/>
    <dgm:cxn modelId="{E2D0436B-CDB1-4109-8520-88FBA37F8930}" srcId="{B0A0F264-6156-4FE9-8CB1-9E556EB0BB41}" destId="{3DC8EB22-4F04-432C-8F3B-E5225FF07F58}" srcOrd="3" destOrd="0" parTransId="{FE5E90F4-64AB-4560-A5D2-6B81CDA1CF44}" sibTransId="{D8C48146-303F-4831-954C-796C9C61A137}"/>
    <dgm:cxn modelId="{75E11D7B-578F-4B98-8B3C-EB13C57E3F52}" type="presOf" srcId="{7F38BBB4-F4E5-4E62-9DD4-05D3844AE704}" destId="{D3263743-23F0-465C-AF98-BCDFA7402834}" srcOrd="0" destOrd="1" presId="urn:microsoft.com/office/officeart/2005/8/layout/vList2"/>
    <dgm:cxn modelId="{50E3B60D-8E06-4E13-8E91-C6645AD9E0B4}" type="presParOf" srcId="{B3DB2776-0B41-48C6-A4DB-0F91BD78D4C7}" destId="{757EEABD-133A-4B3A-B6DF-AC0A72140A5C}" srcOrd="0" destOrd="0" presId="urn:microsoft.com/office/officeart/2005/8/layout/vList2"/>
    <dgm:cxn modelId="{5609A405-4D7C-4BE9-981C-1169C3A4C9D5}" type="presParOf" srcId="{B3DB2776-0B41-48C6-A4DB-0F91BD78D4C7}" destId="{C6A30FC1-7379-46E7-8A7B-FEDD9CFE6E7F}" srcOrd="1" destOrd="0" presId="urn:microsoft.com/office/officeart/2005/8/layout/vList2"/>
    <dgm:cxn modelId="{8FA2340D-F74D-4E4E-B542-8091C26E027A}" type="presParOf" srcId="{B3DB2776-0B41-48C6-A4DB-0F91BD78D4C7}" destId="{B1EB950C-BD00-4689-B4BD-7EED667F6ABB}" srcOrd="2" destOrd="0" presId="urn:microsoft.com/office/officeart/2005/8/layout/vList2"/>
    <dgm:cxn modelId="{EB6BAA53-9917-41D9-BD8C-89233154DCD5}" type="presParOf" srcId="{B3DB2776-0B41-48C6-A4DB-0F91BD78D4C7}" destId="{78C61C03-52BC-4A01-9748-A19AEDDB1D38}" srcOrd="3" destOrd="0" presId="urn:microsoft.com/office/officeart/2005/8/layout/vList2"/>
    <dgm:cxn modelId="{F0C3DA87-82C9-49D6-B468-AE56C1B4F610}" type="presParOf" srcId="{B3DB2776-0B41-48C6-A4DB-0F91BD78D4C7}" destId="{C45F5013-9D3B-4465-89A2-D1C51D66D49B}" srcOrd="4" destOrd="0" presId="urn:microsoft.com/office/officeart/2005/8/layout/vList2"/>
    <dgm:cxn modelId="{AE6271D2-5B17-4337-8EF3-4507211F8641}" type="presParOf" srcId="{B3DB2776-0B41-48C6-A4DB-0F91BD78D4C7}" destId="{D3263743-23F0-465C-AF98-BCDFA740283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18916-493B-43E7-BB6C-1A86071EBBCA}">
      <dsp:nvSpPr>
        <dsp:cNvPr id="0" name=""/>
        <dsp:cNvSpPr/>
      </dsp:nvSpPr>
      <dsp:spPr>
        <a:xfrm>
          <a:off x="0" y="559205"/>
          <a:ext cx="8299450" cy="229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9DACF-9DDB-4E3F-A5B9-AEEB6E941E2C}">
      <dsp:nvSpPr>
        <dsp:cNvPr id="0" name=""/>
        <dsp:cNvSpPr/>
      </dsp:nvSpPr>
      <dsp:spPr>
        <a:xfrm>
          <a:off x="414567" y="117405"/>
          <a:ext cx="6357579" cy="628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590" tIns="0" rIns="2195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 computing devices used by end user are consider to be in the Workstation domain</a:t>
          </a:r>
          <a:endParaRPr lang="en-US" sz="1800" kern="1200" dirty="0"/>
        </a:p>
      </dsp:txBody>
      <dsp:txXfrm>
        <a:off x="445272" y="148110"/>
        <a:ext cx="6296169" cy="567576"/>
      </dsp:txXfrm>
    </dsp:sp>
    <dsp:sp modelId="{D70C1A1E-4344-44EE-838A-DA6B2AD98350}">
      <dsp:nvSpPr>
        <dsp:cNvPr id="0" name=""/>
        <dsp:cNvSpPr/>
      </dsp:nvSpPr>
      <dsp:spPr>
        <a:xfrm>
          <a:off x="0" y="1107092"/>
          <a:ext cx="8299450" cy="23487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4130" tIns="145796" rIns="64413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Malicious code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Software usage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Configuration management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Access enforcement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Device identification and authentication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Acquisitions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Software use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Session lock</a:t>
          </a:r>
        </a:p>
      </dsp:txBody>
      <dsp:txXfrm>
        <a:off x="0" y="1107092"/>
        <a:ext cx="8299450" cy="2348713"/>
      </dsp:txXfrm>
    </dsp:sp>
    <dsp:sp modelId="{FA42BF94-E975-4EA6-AE4B-EA85C7462186}">
      <dsp:nvSpPr>
        <dsp:cNvPr id="0" name=""/>
        <dsp:cNvSpPr/>
      </dsp:nvSpPr>
      <dsp:spPr>
        <a:xfrm>
          <a:off x="414972" y="845587"/>
          <a:ext cx="6363794" cy="358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590" tIns="0" rIns="2195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Control standards for this domain include:</a:t>
          </a:r>
          <a:endParaRPr lang="en-US" sz="1800" kern="1200" dirty="0"/>
        </a:p>
      </dsp:txBody>
      <dsp:txXfrm>
        <a:off x="432464" y="863079"/>
        <a:ext cx="6328810" cy="323332"/>
      </dsp:txXfrm>
    </dsp:sp>
    <dsp:sp modelId="{86368CD7-66B7-46CC-868A-CE3AC3EB5D69}">
      <dsp:nvSpPr>
        <dsp:cNvPr id="0" name=""/>
        <dsp:cNvSpPr/>
      </dsp:nvSpPr>
      <dsp:spPr>
        <a:xfrm>
          <a:off x="0" y="3970776"/>
          <a:ext cx="8299450" cy="1762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E3AB1-F6BA-4BA8-972E-4B5F513473E5}">
      <dsp:nvSpPr>
        <dsp:cNvPr id="0" name=""/>
        <dsp:cNvSpPr/>
      </dsp:nvSpPr>
      <dsp:spPr>
        <a:xfrm>
          <a:off x="414567" y="3512029"/>
          <a:ext cx="6434017" cy="606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590" tIns="0" rIns="2195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 meet those requirements, you should have baseline security settings for each device</a:t>
          </a:r>
          <a:endParaRPr lang="en-US" sz="1800" kern="1200" dirty="0"/>
        </a:p>
      </dsp:txBody>
      <dsp:txXfrm>
        <a:off x="444160" y="3541622"/>
        <a:ext cx="6374831" cy="547023"/>
      </dsp:txXfrm>
    </dsp:sp>
    <dsp:sp modelId="{DD0E0B83-F1FA-4792-BDB8-88BA8FCA3FCF}">
      <dsp:nvSpPr>
        <dsp:cNvPr id="0" name=""/>
        <dsp:cNvSpPr/>
      </dsp:nvSpPr>
      <dsp:spPr>
        <a:xfrm>
          <a:off x="0" y="4480089"/>
          <a:ext cx="8299450" cy="1762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D962F-453A-4E56-B723-3A139ABA6A23}">
      <dsp:nvSpPr>
        <dsp:cNvPr id="0" name=""/>
        <dsp:cNvSpPr/>
      </dsp:nvSpPr>
      <dsp:spPr>
        <a:xfrm>
          <a:off x="414972" y="4184767"/>
          <a:ext cx="6440248" cy="3985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590" tIns="0" rIns="2195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baseline settings are described in baseline standards</a:t>
          </a:r>
          <a:endParaRPr lang="en-US" sz="1800" kern="1200" dirty="0"/>
        </a:p>
      </dsp:txBody>
      <dsp:txXfrm>
        <a:off x="434427" y="4204222"/>
        <a:ext cx="6401338" cy="359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E4A76-97A6-455C-AA43-1128E4F67774}">
      <dsp:nvSpPr>
        <dsp:cNvPr id="0" name=""/>
        <dsp:cNvSpPr/>
      </dsp:nvSpPr>
      <dsp:spPr>
        <a:xfrm>
          <a:off x="0" y="2100"/>
          <a:ext cx="829945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telecommunications area refers to the uses of telephone equipment and voice services that don’t fit into the other domain areas</a:t>
          </a:r>
          <a:endParaRPr lang="en-US" sz="1800" kern="1200" dirty="0"/>
        </a:p>
      </dsp:txBody>
      <dsp:txXfrm>
        <a:off x="33812" y="35912"/>
        <a:ext cx="8231826" cy="625015"/>
      </dsp:txXfrm>
    </dsp:sp>
    <dsp:sp modelId="{D9C4C154-7B7C-4BF5-9AC8-C178BC5C4E70}">
      <dsp:nvSpPr>
        <dsp:cNvPr id="0" name=""/>
        <dsp:cNvSpPr/>
      </dsp:nvSpPr>
      <dsp:spPr>
        <a:xfrm>
          <a:off x="0" y="786900"/>
          <a:ext cx="829945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Telecommunications devices include fax machines, modems, mobile phones, and personal digital assistants (PDAs)</a:t>
          </a:r>
          <a:endParaRPr lang="en-US" sz="1800" kern="1200" dirty="0"/>
        </a:p>
      </dsp:txBody>
      <dsp:txXfrm>
        <a:off x="33812" y="820712"/>
        <a:ext cx="8231826" cy="625015"/>
      </dsp:txXfrm>
    </dsp:sp>
    <dsp:sp modelId="{3C386A25-5BFE-477E-BBC1-72B10C16E478}">
      <dsp:nvSpPr>
        <dsp:cNvPr id="0" name=""/>
        <dsp:cNvSpPr/>
      </dsp:nvSpPr>
      <dsp:spPr>
        <a:xfrm>
          <a:off x="0" y="1571700"/>
          <a:ext cx="829945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Telecommunications controls include:</a:t>
          </a:r>
          <a:endParaRPr lang="en-US" sz="1800" kern="1200" dirty="0"/>
        </a:p>
      </dsp:txBody>
      <dsp:txXfrm>
        <a:off x="33812" y="1605512"/>
        <a:ext cx="8231826" cy="625015"/>
      </dsp:txXfrm>
    </dsp:sp>
    <dsp:sp modelId="{A795A203-1D5D-420A-ADC3-C6AF028CF01B}">
      <dsp:nvSpPr>
        <dsp:cNvPr id="0" name=""/>
        <dsp:cNvSpPr/>
      </dsp:nvSpPr>
      <dsp:spPr>
        <a:xfrm>
          <a:off x="0" y="2264339"/>
          <a:ext cx="829945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Voice over Internet Protocol (VoIP)</a:t>
          </a:r>
          <a:endParaRPr lang="en-US" sz="1800" kern="1200" dirty="0"/>
        </a:p>
      </dsp:txBody>
      <dsp:txXfrm>
        <a:off x="0" y="2264339"/>
        <a:ext cx="8299450" cy="529920"/>
      </dsp:txXfrm>
    </dsp:sp>
    <dsp:sp modelId="{AC6302DD-B22B-4219-8B1B-7EEB312D9E88}">
      <dsp:nvSpPr>
        <dsp:cNvPr id="0" name=""/>
        <dsp:cNvSpPr/>
      </dsp:nvSpPr>
      <dsp:spPr>
        <a:xfrm>
          <a:off x="0" y="2794259"/>
          <a:ext cx="829945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Telecommunications equipment and devices usually have specific technology requirements, examples of baseline standards:</a:t>
          </a:r>
          <a:endParaRPr lang="en-US" sz="1800" kern="1200" dirty="0"/>
        </a:p>
      </dsp:txBody>
      <dsp:txXfrm>
        <a:off x="33812" y="2828071"/>
        <a:ext cx="8231826" cy="625015"/>
      </dsp:txXfrm>
    </dsp:sp>
    <dsp:sp modelId="{D884AB83-B337-49DD-AAAC-3D4F01B324B8}">
      <dsp:nvSpPr>
        <dsp:cNvPr id="0" name=""/>
        <dsp:cNvSpPr/>
      </dsp:nvSpPr>
      <dsp:spPr>
        <a:xfrm>
          <a:off x="0" y="3486899"/>
          <a:ext cx="8299450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Blackberry enterprise server configuration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Use of Bluetooth communications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Malware prevention controls for mobile devices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VoIP security product requirements</a:t>
          </a:r>
          <a:endParaRPr lang="en-US" sz="1800" kern="1200" dirty="0"/>
        </a:p>
      </dsp:txBody>
      <dsp:txXfrm>
        <a:off x="0" y="3486899"/>
        <a:ext cx="8299450" cy="1159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1E5B0-9708-4872-8B5D-014911FBB548}">
      <dsp:nvSpPr>
        <dsp:cNvPr id="0" name=""/>
        <dsp:cNvSpPr/>
      </dsp:nvSpPr>
      <dsp:spPr>
        <a:xfrm>
          <a:off x="0" y="3922"/>
          <a:ext cx="8299450" cy="650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remote access domain refers to the technology that controls how end users connect to an organization’s LAN remotely</a:t>
          </a:r>
          <a:endParaRPr lang="en-US" sz="1800" kern="1200" dirty="0"/>
        </a:p>
      </dsp:txBody>
      <dsp:txXfrm>
        <a:off x="31769" y="35691"/>
        <a:ext cx="8235912" cy="587255"/>
      </dsp:txXfrm>
    </dsp:sp>
    <dsp:sp modelId="{1B4A8C12-F82A-4104-A030-774D6C25C22D}">
      <dsp:nvSpPr>
        <dsp:cNvPr id="0" name=""/>
        <dsp:cNvSpPr/>
      </dsp:nvSpPr>
      <dsp:spPr>
        <a:xfrm>
          <a:off x="0" y="668525"/>
          <a:ext cx="8299450" cy="650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 example is someone needing to connect to the office network from their home or on the road</a:t>
          </a:r>
          <a:endParaRPr lang="en-US" sz="1800" kern="1200" dirty="0"/>
        </a:p>
      </dsp:txBody>
      <dsp:txXfrm>
        <a:off x="31769" y="700294"/>
        <a:ext cx="8235912" cy="587255"/>
      </dsp:txXfrm>
    </dsp:sp>
    <dsp:sp modelId="{748FFC1F-0957-40E8-97FF-933255E559D2}">
      <dsp:nvSpPr>
        <dsp:cNvPr id="0" name=""/>
        <dsp:cNvSpPr/>
      </dsp:nvSpPr>
      <dsp:spPr>
        <a:xfrm>
          <a:off x="0" y="1333129"/>
          <a:ext cx="8299450" cy="650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Remote Access Controls (RAC) include:</a:t>
          </a:r>
          <a:endParaRPr lang="en-US" sz="1800" kern="1200" dirty="0"/>
        </a:p>
      </dsp:txBody>
      <dsp:txXfrm>
        <a:off x="31769" y="1364898"/>
        <a:ext cx="8235912" cy="587255"/>
      </dsp:txXfrm>
    </dsp:sp>
    <dsp:sp modelId="{ECDFBC05-4BC4-4E31-8683-9DCA6AF92C34}">
      <dsp:nvSpPr>
        <dsp:cNvPr id="0" name=""/>
        <dsp:cNvSpPr/>
      </dsp:nvSpPr>
      <dsp:spPr>
        <a:xfrm>
          <a:off x="0" y="1983922"/>
          <a:ext cx="8299450" cy="272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VPN</a:t>
          </a:r>
          <a:endParaRPr lang="en-US" sz="1800" kern="1200" dirty="0"/>
        </a:p>
      </dsp:txBody>
      <dsp:txXfrm>
        <a:off x="0" y="1983922"/>
        <a:ext cx="8299450" cy="272962"/>
      </dsp:txXfrm>
    </dsp:sp>
    <dsp:sp modelId="{F524D7A5-0D65-442C-83F0-6A74D9536D96}">
      <dsp:nvSpPr>
        <dsp:cNvPr id="0" name=""/>
        <dsp:cNvSpPr/>
      </dsp:nvSpPr>
      <dsp:spPr>
        <a:xfrm>
          <a:off x="0" y="2256884"/>
          <a:ext cx="8299450" cy="650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From the control standards above, there are specific technology requirements for your Remote Access infrastructure devices and client software</a:t>
          </a:r>
          <a:endParaRPr lang="en-US" sz="1800" kern="1200" dirty="0"/>
        </a:p>
      </dsp:txBody>
      <dsp:txXfrm>
        <a:off x="31769" y="2288653"/>
        <a:ext cx="8235912" cy="587255"/>
      </dsp:txXfrm>
    </dsp:sp>
    <dsp:sp modelId="{3FFCFA1D-EAE1-466A-BD03-7D8897A4C2BA}">
      <dsp:nvSpPr>
        <dsp:cNvPr id="0" name=""/>
        <dsp:cNvSpPr/>
      </dsp:nvSpPr>
      <dsp:spPr>
        <a:xfrm>
          <a:off x="0" y="2921487"/>
          <a:ext cx="8299450" cy="650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Here are a few examples of these types of baseline documents you’ll need:</a:t>
          </a:r>
          <a:endParaRPr lang="en-US" sz="1800" kern="1200" dirty="0"/>
        </a:p>
      </dsp:txBody>
      <dsp:txXfrm>
        <a:off x="31769" y="2953256"/>
        <a:ext cx="8235912" cy="587255"/>
      </dsp:txXfrm>
    </dsp:sp>
    <dsp:sp modelId="{39BCC88D-770C-46C0-9231-BC0B0F9A4C51}">
      <dsp:nvSpPr>
        <dsp:cNvPr id="0" name=""/>
        <dsp:cNvSpPr/>
      </dsp:nvSpPr>
      <dsp:spPr>
        <a:xfrm>
          <a:off x="0" y="3572281"/>
          <a:ext cx="8299450" cy="107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VPN gateway options and requirements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VPN client software options and requirements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 smtClean="0"/>
            <a:t>Access control entry (</a:t>
          </a:r>
          <a:r>
            <a:rPr lang="en-US" sz="1800" kern="1200" dirty="0" smtClean="0"/>
            <a:t>ACE)/Remote Authentication Dial-In User Service  (RADIUS) server security requirements</a:t>
          </a:r>
          <a:endParaRPr lang="en-US" sz="1800" kern="1200" dirty="0"/>
        </a:p>
      </dsp:txBody>
      <dsp:txXfrm>
        <a:off x="0" y="3572281"/>
        <a:ext cx="8299450" cy="1071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EABD-133A-4B3A-B6DF-AC0A72140A5C}">
      <dsp:nvSpPr>
        <dsp:cNvPr id="0" name=""/>
        <dsp:cNvSpPr/>
      </dsp:nvSpPr>
      <dsp:spPr>
        <a:xfrm>
          <a:off x="0" y="10553"/>
          <a:ext cx="8299450" cy="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System/Application Domain refers to the technology and application software needed to collect, process, and store company data.</a:t>
          </a:r>
          <a:endParaRPr lang="en-US" sz="1800" kern="1200" dirty="0"/>
        </a:p>
      </dsp:txBody>
      <dsp:txXfrm>
        <a:off x="37707" y="48260"/>
        <a:ext cx="8224036" cy="697009"/>
      </dsp:txXfrm>
    </dsp:sp>
    <dsp:sp modelId="{B1EB950C-BD00-4689-B4BD-7EED667F6ABB}">
      <dsp:nvSpPr>
        <dsp:cNvPr id="0" name=""/>
        <dsp:cNvSpPr/>
      </dsp:nvSpPr>
      <dsp:spPr>
        <a:xfrm>
          <a:off x="0" y="938497"/>
          <a:ext cx="8299450" cy="650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System/Application Controls can include:</a:t>
          </a:r>
          <a:endParaRPr lang="en-US" sz="1800" kern="1200" dirty="0"/>
        </a:p>
      </dsp:txBody>
      <dsp:txXfrm>
        <a:off x="31763" y="970260"/>
        <a:ext cx="8235924" cy="587147"/>
      </dsp:txXfrm>
    </dsp:sp>
    <dsp:sp modelId="{78C61C03-52BC-4A01-9748-A19AEDDB1D38}">
      <dsp:nvSpPr>
        <dsp:cNvPr id="0" name=""/>
        <dsp:cNvSpPr/>
      </dsp:nvSpPr>
      <dsp:spPr>
        <a:xfrm>
          <a:off x="0" y="1589170"/>
          <a:ext cx="8299450" cy="117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Data classification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Separation of environments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Physical security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Developer-related data restriction and the use of test data</a:t>
          </a:r>
          <a:endParaRPr lang="en-US" sz="1800" kern="1200" dirty="0"/>
        </a:p>
      </dsp:txBody>
      <dsp:txXfrm>
        <a:off x="0" y="1589170"/>
        <a:ext cx="8299450" cy="1173689"/>
      </dsp:txXfrm>
    </dsp:sp>
    <dsp:sp modelId="{C45F5013-9D3B-4465-89A2-D1C51D66D49B}">
      <dsp:nvSpPr>
        <dsp:cNvPr id="0" name=""/>
        <dsp:cNvSpPr/>
      </dsp:nvSpPr>
      <dsp:spPr>
        <a:xfrm>
          <a:off x="0" y="2762860"/>
          <a:ext cx="8299450" cy="701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Within the control standards for the System/Application Domain are specific technology requirements, examples include:</a:t>
          </a:r>
          <a:endParaRPr lang="en-US" sz="1800" kern="1200" dirty="0"/>
        </a:p>
      </dsp:txBody>
      <dsp:txXfrm>
        <a:off x="34225" y="2797085"/>
        <a:ext cx="8231000" cy="632645"/>
      </dsp:txXfrm>
    </dsp:sp>
    <dsp:sp modelId="{D3263743-23F0-465C-AF98-BCDFA7402834}">
      <dsp:nvSpPr>
        <dsp:cNvPr id="0" name=""/>
        <dsp:cNvSpPr/>
      </dsp:nvSpPr>
      <dsp:spPr>
        <a:xfrm>
          <a:off x="0" y="3463956"/>
          <a:ext cx="8299450" cy="117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08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Public key infrastructure certification authority (CA)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Approved cryptographic algorithms and key lengths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Physical security baseline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Developer coding standards</a:t>
          </a:r>
          <a:endParaRPr lang="en-US" sz="1800" kern="1200" dirty="0"/>
        </a:p>
      </dsp:txBody>
      <dsp:txXfrm>
        <a:off x="0" y="3463956"/>
        <a:ext cx="8299450" cy="1173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2650332-4CBF-423E-956E-A2EB566EF87B}" type="datetime1">
              <a:rPr lang="en-US"/>
              <a:pPr>
                <a:defRPr/>
              </a:pPr>
              <a:t>7/21/2016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3D092D9-9398-4C9A-B539-B6A4DD249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14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32F51FE-6C55-4293-970B-0214A67A9698}" type="datetime1">
              <a:rPr lang="en-US"/>
              <a:pPr>
                <a:defRPr/>
              </a:pPr>
              <a:t>7/21/2016</a:t>
            </a:fld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52448E6-A3EA-4020-BD10-58587649C4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5171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DB973E-88DE-4C57-B5AC-C30420AB8D7D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0391A12-8B20-4D2D-A8F6-DD6792922A81}" type="datetime1">
              <a:rPr lang="en-US" smtClean="0"/>
              <a:pPr>
                <a:defRPr/>
              </a:pPr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ITT Educational Services,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B58AE-6A00-4754-90F7-67793E1CD90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1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7FA5-A7D0-40B3-8504-E4A4DAA633BF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g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57825" y="6477000"/>
            <a:ext cx="334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7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2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8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2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0965" name="Text Box 5"/>
          <p:cNvSpPr txBox="1">
            <a:spLocks noChangeArrowheads="1"/>
          </p:cNvSpPr>
          <p:nvPr/>
        </p:nvSpPr>
        <p:spPr bwMode="auto">
          <a:xfrm>
            <a:off x="5146675" y="6496050"/>
            <a:ext cx="330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680966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81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chemeClr val="bg1"/>
                </a:solidFill>
              </a:rPr>
              <a:t>Page </a:t>
            </a:r>
            <a:fld id="{7815D753-E6E5-4FCA-99AB-D154EF773CD6}" type="slidenum">
              <a:rPr lang="en-US" sz="800">
                <a:solidFill>
                  <a:schemeClr val="bg1"/>
                </a:solidFill>
              </a:rPr>
              <a:pPr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95250" y="6478588"/>
            <a:ext cx="330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IS4550 </a:t>
            </a:r>
            <a:r>
              <a:rPr lang="en-US" sz="1000" dirty="0">
                <a:solidFill>
                  <a:schemeClr val="bg1"/>
                </a:solidFill>
              </a:rPr>
              <a:t>Security Policies and Implementation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8" r:id="rId2"/>
    <p:sldLayoutId id="214748404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1638" y="2133600"/>
            <a:ext cx="8348662" cy="3096232"/>
          </a:xfrm>
        </p:spPr>
        <p:txBody>
          <a:bodyPr/>
          <a:lstStyle/>
          <a:p>
            <a:pPr algn="ctr"/>
            <a:r>
              <a:rPr lang="en-US" sz="4000" b="1" dirty="0" smtClean="0"/>
              <a:t>IS4550 Security Policies and Implementation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Unit 6</a:t>
            </a:r>
          </a:p>
          <a:p>
            <a:pPr algn="ctr"/>
            <a:r>
              <a:rPr lang="en-US" b="1" dirty="0" smtClean="0"/>
              <a:t>IT Infrastructure Security Policies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LAN Security Policies (Continued)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Control standards for this domain can include:</a:t>
            </a:r>
            <a:endParaRPr lang="en-US" sz="2400" smtClean="0"/>
          </a:p>
          <a:p>
            <a:pPr lvl="1"/>
            <a:r>
              <a:rPr lang="en-US" sz="2800" smtClean="0"/>
              <a:t>Firewall</a:t>
            </a:r>
          </a:p>
          <a:p>
            <a:pPr lvl="1"/>
            <a:r>
              <a:rPr lang="en-US" sz="2800" smtClean="0"/>
              <a:t>Wi-Fi security</a:t>
            </a:r>
          </a:p>
          <a:p>
            <a:pPr lvl="1"/>
            <a:r>
              <a:rPr lang="en-US" sz="2800" smtClean="0"/>
              <a:t>Protection of audit information </a:t>
            </a:r>
          </a:p>
          <a:p>
            <a:pPr lvl="1"/>
            <a:r>
              <a:rPr lang="en-US" sz="2800" smtClean="0"/>
              <a:t>Router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LAN Security Policies (Continued)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Audit monitoring</a:t>
            </a:r>
          </a:p>
          <a:p>
            <a:r>
              <a:rPr lang="en-US" sz="3200" smtClean="0"/>
              <a:t>Security assessments</a:t>
            </a:r>
          </a:p>
          <a:p>
            <a:r>
              <a:rPr lang="en-US" sz="3200" smtClean="0"/>
              <a:t>Intrusion detection system (IDS) and intrusion prevention system (IPS)</a:t>
            </a:r>
          </a:p>
          <a:p>
            <a:r>
              <a:rPr lang="en-US" sz="3200" smtClean="0"/>
              <a:t>Controls over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LAN Security Policies (Continued)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Where there is a specific technology component, you’ll need a baseline standard to document the security settings for those devices, examples include:</a:t>
            </a:r>
            <a:endParaRPr lang="en-US" sz="2400" smtClean="0"/>
          </a:p>
          <a:p>
            <a:pPr lvl="1"/>
            <a:r>
              <a:rPr lang="en-US" sz="2400" smtClean="0"/>
              <a:t>Wi-Fi access point (AP) security configuration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WAN Domain Policies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sz="3200" smtClean="0"/>
              <a:t>A WAN is a network that covers a large geographical area</a:t>
            </a:r>
          </a:p>
          <a:p>
            <a:r>
              <a:rPr lang="en-US" sz="3200" smtClean="0"/>
              <a:t>The Internet is an example of a WAN, a private WAN can be built for a specific organization to link offices across the country or globally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WAN Domain Policies (Continued)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WAN Controls can include:</a:t>
            </a:r>
            <a:endParaRPr lang="en-US" sz="2400" smtClean="0"/>
          </a:p>
          <a:p>
            <a:pPr lvl="1"/>
            <a:r>
              <a:rPr lang="en-US" sz="2800" smtClean="0"/>
              <a:t>Domain name services (DNS)</a:t>
            </a:r>
          </a:p>
          <a:p>
            <a:pPr lvl="1"/>
            <a:r>
              <a:rPr lang="en-US" sz="2800" smtClean="0"/>
              <a:t>WAN router security</a:t>
            </a:r>
          </a:p>
          <a:p>
            <a:pPr lvl="1"/>
            <a:r>
              <a:rPr lang="en-US" sz="2800" smtClean="0"/>
              <a:t>Web services</a:t>
            </a:r>
          </a:p>
          <a:p>
            <a:pPr lvl="1"/>
            <a:r>
              <a:rPr lang="en-US" sz="2800" smtClean="0"/>
              <a:t>WAN protocols</a:t>
            </a:r>
          </a:p>
          <a:p>
            <a:r>
              <a:rPr lang="en-US" sz="3200" smtClean="0"/>
              <a:t>From the control standards above, there will be specific technology requirements for your WAN infrastructure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WAN Domain Policies 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Where there is a specific technology component, you’ll need a baseline standard for the specific security requirements for those devices, examples include:</a:t>
            </a:r>
            <a:endParaRPr lang="en-US" sz="2400" smtClean="0"/>
          </a:p>
          <a:p>
            <a:pPr lvl="1"/>
            <a:r>
              <a:rPr lang="en-US" sz="2800" smtClean="0"/>
              <a:t>WAN router configuration</a:t>
            </a:r>
          </a:p>
          <a:p>
            <a:pPr lvl="1"/>
            <a:r>
              <a:rPr lang="en-US" sz="2800" smtClean="0"/>
              <a:t>Web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Telecommunications Policies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295400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/>
              <a:t>Remote Access Domain Policies</a:t>
            </a:r>
            <a:endParaRPr lang="en-US" sz="4000" smtClean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295400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/>
              <a:t>LAN-to-WAN Domain Policies</a:t>
            </a:r>
            <a:endParaRPr lang="en-US" sz="4000" smtClean="0">
              <a:solidFill>
                <a:schemeClr val="tx2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sz="3200" smtClean="0"/>
              <a:t>The LAN-to-WAN domain refers to the technical infrastructure that connects the organization's LAN to a WAN</a:t>
            </a:r>
          </a:p>
          <a:p>
            <a:r>
              <a:rPr lang="en-US" sz="3200" smtClean="0"/>
              <a:t>This section is primarily related to how devices are permitted to access the WAN and what controls are imposed over users accessing such resources, including Internet access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/>
              <a:t>LAN-to-WAN Domain Policies (Continued)</a:t>
            </a:r>
            <a:endParaRPr lang="en-US" sz="4000" smtClean="0">
              <a:solidFill>
                <a:schemeClr val="tx2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LAN-to-WAN controls can include:</a:t>
            </a:r>
            <a:endParaRPr lang="en-US" sz="2400" smtClean="0"/>
          </a:p>
          <a:p>
            <a:pPr lvl="1"/>
            <a:r>
              <a:rPr lang="en-US" sz="2400" smtClean="0"/>
              <a:t>Content filtering devices</a:t>
            </a:r>
          </a:p>
          <a:p>
            <a:pPr lvl="1"/>
            <a:r>
              <a:rPr lang="en-US" sz="2400" smtClean="0"/>
              <a:t>Internet filtering rules</a:t>
            </a:r>
          </a:p>
          <a:p>
            <a:pPr lvl="1"/>
            <a:r>
              <a:rPr lang="en-US" sz="2400" smtClean="0"/>
              <a:t>Internet proxies</a:t>
            </a:r>
          </a:p>
          <a:p>
            <a:r>
              <a:rPr lang="en-US" sz="3200" smtClean="0"/>
              <a:t>LAN-to-WAN Domain control standards usually refer to specific technology requirements for network devices, including servers</a:t>
            </a:r>
            <a:endParaRPr lang="en-US" sz="2600" smtClean="0"/>
          </a:p>
          <a:p>
            <a:pPr lvl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Class Agenda </a:t>
            </a:r>
            <a:r>
              <a:rPr lang="en-US" sz="3600" dirty="0" smtClean="0"/>
              <a:t>7/21/16</a:t>
            </a:r>
            <a:endParaRPr lang="en-US" sz="36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750" y="884238"/>
            <a:ext cx="8299450" cy="5059362"/>
          </a:xfrm>
        </p:spPr>
        <p:txBody>
          <a:bodyPr/>
          <a:lstStyle/>
          <a:p>
            <a:r>
              <a:rPr lang="en-US" sz="3200" dirty="0" smtClean="0"/>
              <a:t>Lesson Covers Chapter 9</a:t>
            </a:r>
          </a:p>
          <a:p>
            <a:r>
              <a:rPr lang="en-US" sz="3200" dirty="0" smtClean="0"/>
              <a:t>Learning Objectives</a:t>
            </a:r>
          </a:p>
          <a:p>
            <a:r>
              <a:rPr lang="en-US" sz="3200" dirty="0" smtClean="0"/>
              <a:t>Lesson Presentation and Discussions.</a:t>
            </a:r>
          </a:p>
          <a:p>
            <a:r>
              <a:rPr lang="en-US" sz="3200" dirty="0" smtClean="0"/>
              <a:t>Discussion </a:t>
            </a:r>
            <a:r>
              <a:rPr lang="en-US" sz="3200" dirty="0" smtClean="0"/>
              <a:t>on Assignments.</a:t>
            </a:r>
          </a:p>
          <a:p>
            <a:r>
              <a:rPr lang="en-US" sz="3200" dirty="0" smtClean="0"/>
              <a:t>Discussion on Lab Activities.</a:t>
            </a:r>
          </a:p>
          <a:p>
            <a:r>
              <a:rPr lang="en-US" sz="3200" dirty="0" smtClean="0"/>
              <a:t>Break Times as per School Regulations. </a:t>
            </a:r>
          </a:p>
          <a:p>
            <a:r>
              <a:rPr lang="en-US" sz="3200" dirty="0" smtClean="0"/>
              <a:t>Try to read the text book before class.</a:t>
            </a:r>
          </a:p>
        </p:txBody>
      </p:sp>
    </p:spTree>
    <p:extLst>
      <p:ext uri="{BB962C8B-B14F-4D97-AF65-F5344CB8AC3E}">
        <p14:creationId xmlns:p14="http://schemas.microsoft.com/office/powerpoint/2010/main" val="5692295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/>
              <a:t>LAN-to-WAN Domain Policies (Continued)</a:t>
            </a:r>
            <a:endParaRPr lang="en-US" sz="4000" smtClean="0">
              <a:solidFill>
                <a:schemeClr val="tx2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Where there is a specific technology component, you’ll need a baseline standard to document the security settings for those devices. Examples include:</a:t>
            </a:r>
            <a:endParaRPr lang="en-US" sz="2400" smtClean="0"/>
          </a:p>
          <a:p>
            <a:pPr lvl="1"/>
            <a:r>
              <a:rPr lang="en-US" sz="2400" smtClean="0"/>
              <a:t>IDS/IPS rules</a:t>
            </a:r>
          </a:p>
          <a:p>
            <a:pPr lvl="1"/>
            <a:r>
              <a:rPr lang="en-US" sz="2400" smtClean="0"/>
              <a:t>Firewall configurations for demilitarized zone (DMZ)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/>
              <a:t>System/Application Domain Policies</a:t>
            </a:r>
            <a:endParaRPr lang="en-US" sz="4000" smtClean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586355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ROLES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Roles and Responsibilities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sz="3200" smtClean="0"/>
              <a:t>IT Manager</a:t>
            </a:r>
          </a:p>
          <a:p>
            <a:pPr lvl="1"/>
            <a:r>
              <a:rPr lang="en-US" sz="2400" smtClean="0"/>
              <a:t>Responsible for funding and support of policy creation</a:t>
            </a:r>
          </a:p>
          <a:p>
            <a:r>
              <a:rPr lang="en-US" sz="3200" smtClean="0"/>
              <a:t>IT Auditor</a:t>
            </a:r>
          </a:p>
          <a:p>
            <a:pPr lvl="1"/>
            <a:r>
              <a:rPr lang="en-US" sz="2400" smtClean="0"/>
              <a:t>Responsible for ensuring that controls are in place per policy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Roles and Responsibilities (Continued)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smtClean="0"/>
              <a:t>System/Application Administrator </a:t>
            </a:r>
          </a:p>
          <a:p>
            <a:pPr lvl="1"/>
            <a:r>
              <a:rPr lang="en-US" sz="2400" smtClean="0"/>
              <a:t>Responsible for applying controls to Workstation, LAN, and LAN-to-WAN Domains</a:t>
            </a:r>
          </a:p>
          <a:p>
            <a:r>
              <a:rPr lang="en-US" sz="3200" smtClean="0"/>
              <a:t>Information Security (IS) Manager</a:t>
            </a:r>
          </a:p>
          <a:p>
            <a:pPr lvl="1"/>
            <a:r>
              <a:rPr lang="en-US" sz="2400" smtClean="0"/>
              <a:t>Responsible for policy creation, application, and alignment with organizational goals</a:t>
            </a:r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RATIONALE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Lack of Controls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sz="3200" smtClean="0"/>
              <a:t>With lack of controls all of the following and more are possible:</a:t>
            </a:r>
          </a:p>
          <a:p>
            <a:pPr lvl="1"/>
            <a:r>
              <a:rPr lang="en-US" sz="2400" smtClean="0"/>
              <a:t>Workstations would have different configurations</a:t>
            </a:r>
          </a:p>
          <a:p>
            <a:pPr lvl="1"/>
            <a:r>
              <a:rPr lang="en-US" sz="2400" smtClean="0"/>
              <a:t>LANs would allow unauthorized traffic</a:t>
            </a:r>
          </a:p>
          <a:p>
            <a:pPr lvl="1"/>
            <a:r>
              <a:rPr lang="en-US" sz="2400" smtClean="0"/>
              <a:t>WANs would have vulnerabilities</a:t>
            </a:r>
          </a:p>
          <a:p>
            <a:pPr lvl="1"/>
            <a:r>
              <a:rPr lang="en-US" sz="2400" smtClean="0"/>
              <a:t>Network devices would not be configured the same</a:t>
            </a:r>
          </a:p>
          <a:p>
            <a:pPr lvl="1"/>
            <a:r>
              <a:rPr lang="en-US" sz="2400" smtClean="0"/>
              <a:t>Users would have access to data they are not directly working with</a:t>
            </a:r>
            <a:endParaRPr lang="en-US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539750" y="419100"/>
            <a:ext cx="8299450" cy="990600"/>
          </a:xfrm>
        </p:spPr>
        <p:txBody>
          <a:bodyPr/>
          <a:lstStyle/>
          <a:p>
            <a:r>
              <a:rPr lang="en-US" sz="4000" smtClean="0">
                <a:ea typeface="ＭＳ Ｐゴシック" pitchFamily="106" charset="-128"/>
              </a:rPr>
              <a:t>Summary</a:t>
            </a:r>
          </a:p>
        </p:txBody>
      </p:sp>
      <p:sp>
        <p:nvSpPr>
          <p:cNvPr id="28675" name="Content Placeholder 4"/>
          <p:cNvSpPr>
            <a:spLocks/>
          </p:cNvSpPr>
          <p:nvPr/>
        </p:nvSpPr>
        <p:spPr bwMode="auto">
          <a:xfrm>
            <a:off x="539750" y="1452563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233363" eaLnBrk="0" hangingPunct="0">
              <a:spcBef>
                <a:spcPct val="20000"/>
              </a:spcBef>
              <a:buClr>
                <a:srgbClr val="ED6E2E"/>
              </a:buClr>
              <a:buFont typeface="Wingdings" pitchFamily="2" charset="2"/>
              <a:buChar char="§"/>
            </a:pPr>
            <a:r>
              <a:rPr lang="en-US" sz="3200"/>
              <a:t>In this presentation, the following were covered: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sz="2400"/>
              <a:t>Various IT infrastructure domain security policies, such as workstation domain security policies, LAN security policies, WAN domain policies, telecommunications policies, remote access domain policies, LAN-to-WAN domain policies, and system/application domain policies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sz="2400"/>
              <a:t>Roles and responsibilities associated with IT infrastructure domain security policies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sz="2400"/>
              <a:t>Advantages of lack of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 Discussion and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Discussion 6.1 IT Infrastructure Security Policies</a:t>
            </a:r>
          </a:p>
          <a:p>
            <a:pPr>
              <a:defRPr/>
            </a:pPr>
            <a:r>
              <a:rPr lang="en-US" sz="2800" dirty="0" smtClean="0"/>
              <a:t>Assignment </a:t>
            </a:r>
            <a:r>
              <a:rPr lang="en-US" sz="2800" dirty="0"/>
              <a:t>6.3 IT Infrastructure Policies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463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Unit </a:t>
            </a:r>
            <a:r>
              <a:rPr lang="en-US" sz="3200" dirty="0"/>
              <a:t>6</a:t>
            </a:r>
            <a:r>
              <a:rPr lang="en-US" sz="3200" dirty="0" smtClean="0"/>
              <a:t> </a:t>
            </a:r>
            <a:r>
              <a:rPr lang="en-US" sz="3200" dirty="0" smtClean="0"/>
              <a:t>Lab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Lab </a:t>
            </a:r>
            <a:r>
              <a:rPr lang="en-US" sz="3200" dirty="0"/>
              <a:t>is in the lab manual on </a:t>
            </a:r>
            <a:r>
              <a:rPr lang="en-US" sz="3200" dirty="0" smtClean="0"/>
              <a:t>line</a:t>
            </a:r>
          </a:p>
          <a:p>
            <a:pPr>
              <a:defRPr/>
            </a:pPr>
            <a:r>
              <a:rPr lang="en-US" sz="3200" dirty="0"/>
              <a:t>Lab 6.2 Define a Remote Access Policy to Support Remote Healthcare Clinics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Reading assignment: </a:t>
            </a:r>
          </a:p>
          <a:p>
            <a:pPr>
              <a:defRPr/>
            </a:pPr>
            <a:r>
              <a:rPr lang="en-US" sz="3200" dirty="0" smtClean="0"/>
              <a:t>Read chapter </a:t>
            </a:r>
            <a:r>
              <a:rPr lang="en-US" sz="3200" dirty="0" smtClean="0"/>
              <a:t>10</a:t>
            </a: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388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Learning 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524000"/>
            <a:ext cx="8299450" cy="4419600"/>
          </a:xfrm>
        </p:spPr>
        <p:txBody>
          <a:bodyPr/>
          <a:lstStyle/>
          <a:p>
            <a:r>
              <a:rPr lang="en-US" sz="3200" smtClean="0"/>
              <a:t>Describe the different information security systems (ISS) policies associated with the information technology (IT) infrastructure.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579620"/>
          </a:xfrm>
        </p:spPr>
        <p:txBody>
          <a:bodyPr/>
          <a:lstStyle/>
          <a:p>
            <a:r>
              <a:rPr lang="en-US" sz="3200" dirty="0" smtClean="0"/>
              <a:t>Class Project-Draft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9750" y="884420"/>
            <a:ext cx="8299450" cy="5059180"/>
          </a:xfrm>
        </p:spPr>
        <p:txBody>
          <a:bodyPr/>
          <a:lstStyle/>
          <a:p>
            <a:r>
              <a:rPr lang="en-US" sz="3200" dirty="0" smtClean="0"/>
              <a:t>Unit 5-U.S</a:t>
            </a:r>
            <a:r>
              <a:rPr lang="en-US" sz="3200" dirty="0"/>
              <a:t>. compliance laws now affecting the firm, and any problems, or questions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Unit 6-DoD policy 1–5, and any problems, or questions.</a:t>
            </a:r>
            <a:endParaRPr lang="en-US" sz="3200" dirty="0"/>
          </a:p>
          <a:p>
            <a:r>
              <a:rPr lang="en-US" sz="3200" dirty="0" smtClean="0"/>
              <a:t>Deliverables or milestone drafts as specified in the project content will be submitted. </a:t>
            </a:r>
          </a:p>
          <a:p>
            <a:r>
              <a:rPr lang="en-US" sz="3200" dirty="0" smtClean="0"/>
              <a:t>Final project Due on Week 11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130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Key Concepts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Policies unique to the workstation domain</a:t>
            </a:r>
          </a:p>
          <a:p>
            <a:r>
              <a:rPr lang="en-US" sz="3200" smtClean="0"/>
              <a:t>Policies associated with local area network (LAN) and wide area network (WAN) domains</a:t>
            </a:r>
          </a:p>
          <a:p>
            <a:r>
              <a:rPr lang="en-US" sz="3200" smtClean="0"/>
              <a:t>Policies related to telecommunications</a:t>
            </a:r>
          </a:p>
          <a:p>
            <a:r>
              <a:rPr lang="en-US" sz="3200" smtClean="0"/>
              <a:t>Policies specific to remote access, systems, and applications</a:t>
            </a:r>
          </a:p>
          <a:p>
            <a:r>
              <a:rPr lang="en-US" sz="3200" smtClean="0"/>
              <a:t>Differences between public and private IT infrastructure security policies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CONCEPTS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IT Infrastructure Domains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sz="3200" smtClean="0"/>
              <a:t>Personal computer (PC) is an example of the workstation domain</a:t>
            </a:r>
          </a:p>
          <a:p>
            <a:r>
              <a:rPr lang="en-US" sz="3200" smtClean="0"/>
              <a:t>Office computer is an example of the LAN domain</a:t>
            </a:r>
          </a:p>
          <a:p>
            <a:r>
              <a:rPr lang="en-US" sz="3200" smtClean="0"/>
              <a:t>Internet is an example of the WAN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IT Infrastructure Domains (Continued)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sz="3200" dirty="0" smtClean="0"/>
              <a:t>Mobile phone is an example of </a:t>
            </a:r>
            <a:r>
              <a:rPr lang="en-US" sz="3200" dirty="0" smtClean="0"/>
              <a:t>telecommunications and WAN</a:t>
            </a:r>
            <a:endParaRPr lang="en-US" sz="3200" dirty="0" smtClean="0"/>
          </a:p>
          <a:p>
            <a:r>
              <a:rPr lang="en-US" sz="3200" dirty="0" smtClean="0"/>
              <a:t>Virtual Private Network (VPN) is an example of remote-access domain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Workstation Domain Security Policies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750" y="1558645"/>
          <a:ext cx="8299450" cy="468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LAN Security Policies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sz="3200" smtClean="0"/>
              <a:t>The LAN domain refers to organization’s LAN infrastructure</a:t>
            </a:r>
          </a:p>
          <a:p>
            <a:r>
              <a:rPr lang="en-US" sz="3200" smtClean="0"/>
              <a:t>LAN allows two or more computers to connect within a small physical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9862757D4DE44893AB3F20D4900D1" ma:contentTypeVersion="0" ma:contentTypeDescription="Create a new document." ma:contentTypeScope="" ma:versionID="de924425f64a35fd3e6bdf165bb16c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8639A-8193-41A3-B88D-30381B1E5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2449F7B-3792-446D-AE5A-DDD3BEF7C6A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22750</TotalTime>
  <Words>1163</Words>
  <Application>Microsoft Office PowerPoint</Application>
  <PresentationFormat>On-screen Show (4:3)</PresentationFormat>
  <Paragraphs>161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PowerPoint Presentation</vt:lpstr>
      <vt:lpstr>Class Agenda 7/21/16</vt:lpstr>
      <vt:lpstr>Learning Objective</vt:lpstr>
      <vt:lpstr>Key Concepts</vt:lpstr>
      <vt:lpstr> EXPLORE: CONCEPTS</vt:lpstr>
      <vt:lpstr>IT Infrastructure Domains</vt:lpstr>
      <vt:lpstr>IT Infrastructure Domains (Continued)</vt:lpstr>
      <vt:lpstr>Workstation Domain Security Policies</vt:lpstr>
      <vt:lpstr>LAN Security Policies</vt:lpstr>
      <vt:lpstr>LAN Security Policies (Continued)</vt:lpstr>
      <vt:lpstr>LAN Security Policies (Continued)</vt:lpstr>
      <vt:lpstr>LAN Security Policies (Continued)</vt:lpstr>
      <vt:lpstr>WAN Domain Policies</vt:lpstr>
      <vt:lpstr>WAN Domain Policies (Continued)</vt:lpstr>
      <vt:lpstr>WAN Domain Policies (Continued)</vt:lpstr>
      <vt:lpstr>Telecommunications Policies</vt:lpstr>
      <vt:lpstr>Remote Access Domain Policies</vt:lpstr>
      <vt:lpstr>LAN-to-WAN Domain Policies</vt:lpstr>
      <vt:lpstr>LAN-to-WAN Domain Policies (Continued)</vt:lpstr>
      <vt:lpstr>LAN-to-WAN Domain Policies (Continued)</vt:lpstr>
      <vt:lpstr>System/Application Domain Policies</vt:lpstr>
      <vt:lpstr> EXPLORE: ROLES</vt:lpstr>
      <vt:lpstr>Roles and Responsibilities</vt:lpstr>
      <vt:lpstr>Roles and Responsibilities (Continued)</vt:lpstr>
      <vt:lpstr> EXPLORE: RATIONALE</vt:lpstr>
      <vt:lpstr>Lack of Controls</vt:lpstr>
      <vt:lpstr>Summary</vt:lpstr>
      <vt:lpstr>Unit 5 Discussion and Assignments</vt:lpstr>
      <vt:lpstr>Unit 6 Lab Activities</vt:lpstr>
      <vt:lpstr>Class Project-Draft </vt:lpstr>
    </vt:vector>
  </TitlesOfParts>
  <Company>Bersin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Josh Bersin</dc:creator>
  <cp:lastModifiedBy>Williams</cp:lastModifiedBy>
  <cp:revision>3154</cp:revision>
  <cp:lastPrinted>2008-07-07T18:08:55Z</cp:lastPrinted>
  <dcterms:created xsi:type="dcterms:W3CDTF">1999-09-23T04:05:21Z</dcterms:created>
  <dcterms:modified xsi:type="dcterms:W3CDTF">2016-07-21T20:29:14Z</dcterms:modified>
</cp:coreProperties>
</file>