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34"/>
  </p:notesMasterIdLst>
  <p:handoutMasterIdLst>
    <p:handoutMasterId r:id="rId35"/>
  </p:handoutMasterIdLst>
  <p:sldIdLst>
    <p:sldId id="1507" r:id="rId5"/>
    <p:sldId id="1544" r:id="rId6"/>
    <p:sldId id="1545" r:id="rId7"/>
    <p:sldId id="1511" r:id="rId8"/>
    <p:sldId id="1539" r:id="rId9"/>
    <p:sldId id="1540" r:id="rId10"/>
    <p:sldId id="1508" r:id="rId11"/>
    <p:sldId id="1509" r:id="rId12"/>
    <p:sldId id="1510" r:id="rId13"/>
    <p:sldId id="1512" r:id="rId14"/>
    <p:sldId id="1513" r:id="rId15"/>
    <p:sldId id="1514" r:id="rId16"/>
    <p:sldId id="1515" r:id="rId17"/>
    <p:sldId id="1516" r:id="rId18"/>
    <p:sldId id="1518" r:id="rId19"/>
    <p:sldId id="1527" r:id="rId20"/>
    <p:sldId id="1519" r:id="rId21"/>
    <p:sldId id="1536" r:id="rId22"/>
    <p:sldId id="1537" r:id="rId23"/>
    <p:sldId id="1538" r:id="rId24"/>
    <p:sldId id="1531" r:id="rId25"/>
    <p:sldId id="1528" r:id="rId26"/>
    <p:sldId id="1529" r:id="rId27"/>
    <p:sldId id="1530" r:id="rId28"/>
    <p:sldId id="1532" r:id="rId29"/>
    <p:sldId id="1533" r:id="rId30"/>
    <p:sldId id="1534" r:id="rId31"/>
    <p:sldId id="1542" r:id="rId32"/>
    <p:sldId id="1546" r:id="rId33"/>
  </p:sldIdLst>
  <p:sldSz cx="9144000" cy="6858000" type="screen4x3"/>
  <p:notesSz cx="7010400" cy="9296400"/>
  <p:custDataLst>
    <p:tags r:id="rId36"/>
  </p:custDataLst>
  <p:defaultTextStyle>
    <a:defPPr>
      <a:defRPr lang="en-US"/>
    </a:defPPr>
    <a:lvl1pPr algn="l" rtl="0" fontAlgn="base">
      <a:spcBef>
        <a:spcPct val="0"/>
      </a:spcBef>
      <a:spcAft>
        <a:spcPct val="0"/>
      </a:spcAft>
      <a:defRPr sz="12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12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12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12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12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2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2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2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2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E3BBC9"/>
    <a:srgbClr val="D2E4B2"/>
    <a:srgbClr val="DDDDDD"/>
    <a:srgbClr val="FFCCFF"/>
    <a:srgbClr val="FFCCCC"/>
    <a:srgbClr val="0099FF"/>
    <a:srgbClr val="99CCFF"/>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853" autoAdjust="0"/>
  </p:normalViewPr>
  <p:slideViewPr>
    <p:cSldViewPr snapToGrid="0" snapToObjects="1">
      <p:cViewPr>
        <p:scale>
          <a:sx n="70" d="100"/>
          <a:sy n="70" d="100"/>
        </p:scale>
        <p:origin x="-1290" y="270"/>
      </p:cViewPr>
      <p:guideLst>
        <p:guide orient="horz" pos="192"/>
        <p:guide orient="horz" pos="2748"/>
        <p:guide pos="4627"/>
        <p:guide pos="1452"/>
        <p:guide pos="23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snapToObjects="1">
      <p:cViewPr varScale="1">
        <p:scale>
          <a:sx n="93" d="100"/>
          <a:sy n="93" d="100"/>
        </p:scale>
        <p:origin x="-2532"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B12FF-87F0-45CB-8CDC-2A25B9764E74}"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F27276F5-7BA2-48E3-86AD-83CDB9C0C490}">
      <dgm:prSet phldrT="[Text]" custT="1"/>
      <dgm:spPr/>
      <dgm:t>
        <a:bodyPr/>
        <a:lstStyle/>
        <a:p>
          <a:endParaRPr lang="en-US" sz="2400" dirty="0"/>
        </a:p>
      </dgm:t>
    </dgm:pt>
    <dgm:pt modelId="{49B2FFF0-24A8-4862-9DA4-4FAEB82C549C}" type="parTrans" cxnId="{D5C1EA50-7430-439D-ADF3-A11F6C3FA944}">
      <dgm:prSet/>
      <dgm:spPr/>
      <dgm:t>
        <a:bodyPr/>
        <a:lstStyle/>
        <a:p>
          <a:endParaRPr lang="en-US" sz="1800"/>
        </a:p>
      </dgm:t>
    </dgm:pt>
    <dgm:pt modelId="{249BB7D2-84BB-4376-8B70-498358768C84}" type="sibTrans" cxnId="{D5C1EA50-7430-439D-ADF3-A11F6C3FA944}">
      <dgm:prSet/>
      <dgm:spPr/>
      <dgm:t>
        <a:bodyPr/>
        <a:lstStyle/>
        <a:p>
          <a:endParaRPr lang="en-US" sz="1800"/>
        </a:p>
      </dgm:t>
    </dgm:pt>
    <dgm:pt modelId="{F439A1C0-5296-4E02-847A-38822DDB3F86}">
      <dgm:prSet phldrT="[Text]" custT="1"/>
      <dgm:spPr/>
      <dgm:t>
        <a:bodyPr/>
        <a:lstStyle/>
        <a:p>
          <a:endParaRPr lang="en-US" sz="1200" dirty="0"/>
        </a:p>
      </dgm:t>
    </dgm:pt>
    <dgm:pt modelId="{51B7A1EF-55AC-4FE1-A888-30B091A11433}" type="parTrans" cxnId="{3F4EFAD8-0D39-4892-828A-7B516C445388}">
      <dgm:prSet/>
      <dgm:spPr/>
      <dgm:t>
        <a:bodyPr/>
        <a:lstStyle/>
        <a:p>
          <a:endParaRPr lang="en-US" sz="1800"/>
        </a:p>
      </dgm:t>
    </dgm:pt>
    <dgm:pt modelId="{2F350936-B9F7-4519-856E-67D191470698}" type="sibTrans" cxnId="{3F4EFAD8-0D39-4892-828A-7B516C445388}">
      <dgm:prSet/>
      <dgm:spPr/>
      <dgm:t>
        <a:bodyPr/>
        <a:lstStyle/>
        <a:p>
          <a:endParaRPr lang="en-US" sz="1800"/>
        </a:p>
      </dgm:t>
    </dgm:pt>
    <dgm:pt modelId="{EE591E30-09E6-417F-931D-0ED1508AB5F3}">
      <dgm:prSet phldrT="[Text]" custT="1"/>
      <dgm:spPr/>
      <dgm:t>
        <a:bodyPr/>
        <a:lstStyle/>
        <a:p>
          <a:endParaRPr lang="en-US" sz="1200" dirty="0"/>
        </a:p>
      </dgm:t>
    </dgm:pt>
    <dgm:pt modelId="{C9FD035C-90E9-44BF-A65B-994FE1E43253}" type="parTrans" cxnId="{6B12E081-C401-44BD-A4A1-46A4DBC5CD2B}">
      <dgm:prSet/>
      <dgm:spPr/>
      <dgm:t>
        <a:bodyPr/>
        <a:lstStyle/>
        <a:p>
          <a:endParaRPr lang="en-US" sz="1800"/>
        </a:p>
      </dgm:t>
    </dgm:pt>
    <dgm:pt modelId="{9CA169A2-F383-405D-9D2F-FEB3A9A217F2}" type="sibTrans" cxnId="{6B12E081-C401-44BD-A4A1-46A4DBC5CD2B}">
      <dgm:prSet/>
      <dgm:spPr/>
      <dgm:t>
        <a:bodyPr/>
        <a:lstStyle/>
        <a:p>
          <a:endParaRPr lang="en-US" sz="1800"/>
        </a:p>
      </dgm:t>
    </dgm:pt>
    <dgm:pt modelId="{1E761485-A6B1-4F34-BDBD-510B17844185}">
      <dgm:prSet phldrT="[Text]" custT="1"/>
      <dgm:spPr/>
      <dgm:t>
        <a:bodyPr/>
        <a:lstStyle/>
        <a:p>
          <a:endParaRPr lang="en-US" sz="1200" dirty="0"/>
        </a:p>
      </dgm:t>
    </dgm:pt>
    <dgm:pt modelId="{853BD855-88D0-406D-A89C-47D2722BF265}" type="parTrans" cxnId="{F179DAA2-09D2-4330-9E76-163639236311}">
      <dgm:prSet/>
      <dgm:spPr/>
      <dgm:t>
        <a:bodyPr/>
        <a:lstStyle/>
        <a:p>
          <a:endParaRPr lang="en-US" sz="1800"/>
        </a:p>
      </dgm:t>
    </dgm:pt>
    <dgm:pt modelId="{9211BDC5-1F7D-4C14-B206-D8462663132A}" type="sibTrans" cxnId="{F179DAA2-09D2-4330-9E76-163639236311}">
      <dgm:prSet/>
      <dgm:spPr/>
      <dgm:t>
        <a:bodyPr/>
        <a:lstStyle/>
        <a:p>
          <a:endParaRPr lang="en-US" sz="1800"/>
        </a:p>
      </dgm:t>
    </dgm:pt>
    <dgm:pt modelId="{CF442AEF-EB73-4B8A-B542-23EFE9415E11}" type="pres">
      <dgm:prSet presAssocID="{777B12FF-87F0-45CB-8CDC-2A25B9764E74}" presName="compositeShape" presStyleCnt="0">
        <dgm:presLayoutVars>
          <dgm:chMax val="9"/>
          <dgm:dir/>
          <dgm:resizeHandles val="exact"/>
        </dgm:presLayoutVars>
      </dgm:prSet>
      <dgm:spPr/>
      <dgm:t>
        <a:bodyPr/>
        <a:lstStyle/>
        <a:p>
          <a:endParaRPr lang="en-US"/>
        </a:p>
      </dgm:t>
    </dgm:pt>
    <dgm:pt modelId="{9E9949D1-DB90-4203-8F6B-D75CE5575EEC}" type="pres">
      <dgm:prSet presAssocID="{777B12FF-87F0-45CB-8CDC-2A25B9764E74}" presName="triangle1" presStyleLbl="node1" presStyleIdx="0" presStyleCnt="4">
        <dgm:presLayoutVars>
          <dgm:bulletEnabled val="1"/>
        </dgm:presLayoutVars>
      </dgm:prSet>
      <dgm:spPr/>
      <dgm:t>
        <a:bodyPr/>
        <a:lstStyle/>
        <a:p>
          <a:endParaRPr lang="en-US"/>
        </a:p>
      </dgm:t>
    </dgm:pt>
    <dgm:pt modelId="{8A7A1B74-95E1-43D1-B3F2-A48DE007D07A}" type="pres">
      <dgm:prSet presAssocID="{777B12FF-87F0-45CB-8CDC-2A25B9764E74}" presName="triangle2" presStyleLbl="node1" presStyleIdx="1" presStyleCnt="4">
        <dgm:presLayoutVars>
          <dgm:bulletEnabled val="1"/>
        </dgm:presLayoutVars>
      </dgm:prSet>
      <dgm:spPr/>
      <dgm:t>
        <a:bodyPr/>
        <a:lstStyle/>
        <a:p>
          <a:endParaRPr lang="en-US"/>
        </a:p>
      </dgm:t>
    </dgm:pt>
    <dgm:pt modelId="{F0CFFB9D-F66B-45CD-A5EE-AECEF105DED5}" type="pres">
      <dgm:prSet presAssocID="{777B12FF-87F0-45CB-8CDC-2A25B9764E74}" presName="triangle3" presStyleLbl="node1" presStyleIdx="2" presStyleCnt="4">
        <dgm:presLayoutVars>
          <dgm:bulletEnabled val="1"/>
        </dgm:presLayoutVars>
      </dgm:prSet>
      <dgm:spPr/>
      <dgm:t>
        <a:bodyPr/>
        <a:lstStyle/>
        <a:p>
          <a:endParaRPr lang="en-US"/>
        </a:p>
      </dgm:t>
    </dgm:pt>
    <dgm:pt modelId="{F9CD3E8A-A3F3-48F3-8502-65ACFFBDB804}" type="pres">
      <dgm:prSet presAssocID="{777B12FF-87F0-45CB-8CDC-2A25B9764E74}" presName="triangle4" presStyleLbl="node1" presStyleIdx="3" presStyleCnt="4">
        <dgm:presLayoutVars>
          <dgm:bulletEnabled val="1"/>
        </dgm:presLayoutVars>
      </dgm:prSet>
      <dgm:spPr/>
      <dgm:t>
        <a:bodyPr/>
        <a:lstStyle/>
        <a:p>
          <a:endParaRPr lang="en-US"/>
        </a:p>
      </dgm:t>
    </dgm:pt>
  </dgm:ptLst>
  <dgm:cxnLst>
    <dgm:cxn modelId="{6DE6C748-6BB1-4175-AEE7-4CD633E1439A}" type="presOf" srcId="{F27276F5-7BA2-48E3-86AD-83CDB9C0C490}" destId="{9E9949D1-DB90-4203-8F6B-D75CE5575EEC}" srcOrd="0" destOrd="0" presId="urn:microsoft.com/office/officeart/2005/8/layout/pyramid4"/>
    <dgm:cxn modelId="{2CEFAC21-EC1B-4EFF-827C-E55A93243AE8}" type="presOf" srcId="{1E761485-A6B1-4F34-BDBD-510B17844185}" destId="{F9CD3E8A-A3F3-48F3-8502-65ACFFBDB804}" srcOrd="0" destOrd="0" presId="urn:microsoft.com/office/officeart/2005/8/layout/pyramid4"/>
    <dgm:cxn modelId="{FD8144A1-A4BC-4323-A6CF-5252DD09B105}" type="presOf" srcId="{F439A1C0-5296-4E02-847A-38822DDB3F86}" destId="{8A7A1B74-95E1-43D1-B3F2-A48DE007D07A}" srcOrd="0" destOrd="0" presId="urn:microsoft.com/office/officeart/2005/8/layout/pyramid4"/>
    <dgm:cxn modelId="{B41B8828-BE1C-4523-BA74-1FB12495DBD9}" type="presOf" srcId="{EE591E30-09E6-417F-931D-0ED1508AB5F3}" destId="{F0CFFB9D-F66B-45CD-A5EE-AECEF105DED5}" srcOrd="0" destOrd="0" presId="urn:microsoft.com/office/officeart/2005/8/layout/pyramid4"/>
    <dgm:cxn modelId="{3F4EFAD8-0D39-4892-828A-7B516C445388}" srcId="{777B12FF-87F0-45CB-8CDC-2A25B9764E74}" destId="{F439A1C0-5296-4E02-847A-38822DDB3F86}" srcOrd="1" destOrd="0" parTransId="{51B7A1EF-55AC-4FE1-A888-30B091A11433}" sibTransId="{2F350936-B9F7-4519-856E-67D191470698}"/>
    <dgm:cxn modelId="{109AC0D8-4A95-404A-A6B7-FE69DE5AF662}" type="presOf" srcId="{777B12FF-87F0-45CB-8CDC-2A25B9764E74}" destId="{CF442AEF-EB73-4B8A-B542-23EFE9415E11}" srcOrd="0" destOrd="0" presId="urn:microsoft.com/office/officeart/2005/8/layout/pyramid4"/>
    <dgm:cxn modelId="{6B12E081-C401-44BD-A4A1-46A4DBC5CD2B}" srcId="{777B12FF-87F0-45CB-8CDC-2A25B9764E74}" destId="{EE591E30-09E6-417F-931D-0ED1508AB5F3}" srcOrd="2" destOrd="0" parTransId="{C9FD035C-90E9-44BF-A65B-994FE1E43253}" sibTransId="{9CA169A2-F383-405D-9D2F-FEB3A9A217F2}"/>
    <dgm:cxn modelId="{D5C1EA50-7430-439D-ADF3-A11F6C3FA944}" srcId="{777B12FF-87F0-45CB-8CDC-2A25B9764E74}" destId="{F27276F5-7BA2-48E3-86AD-83CDB9C0C490}" srcOrd="0" destOrd="0" parTransId="{49B2FFF0-24A8-4862-9DA4-4FAEB82C549C}" sibTransId="{249BB7D2-84BB-4376-8B70-498358768C84}"/>
    <dgm:cxn modelId="{F179DAA2-09D2-4330-9E76-163639236311}" srcId="{777B12FF-87F0-45CB-8CDC-2A25B9764E74}" destId="{1E761485-A6B1-4F34-BDBD-510B17844185}" srcOrd="3" destOrd="0" parTransId="{853BD855-88D0-406D-A89C-47D2722BF265}" sibTransId="{9211BDC5-1F7D-4C14-B206-D8462663132A}"/>
    <dgm:cxn modelId="{CFB5F057-7E9C-4F3B-A7AC-7F2E5E096B1C}" type="presParOf" srcId="{CF442AEF-EB73-4B8A-B542-23EFE9415E11}" destId="{9E9949D1-DB90-4203-8F6B-D75CE5575EEC}" srcOrd="0" destOrd="0" presId="urn:microsoft.com/office/officeart/2005/8/layout/pyramid4"/>
    <dgm:cxn modelId="{E21A67A3-0078-4DFB-BC42-981DFD88F08E}" type="presParOf" srcId="{CF442AEF-EB73-4B8A-B542-23EFE9415E11}" destId="{8A7A1B74-95E1-43D1-B3F2-A48DE007D07A}" srcOrd="1" destOrd="0" presId="urn:microsoft.com/office/officeart/2005/8/layout/pyramid4"/>
    <dgm:cxn modelId="{E5132A07-A1A8-4925-A990-EE92FD7B905F}" type="presParOf" srcId="{CF442AEF-EB73-4B8A-B542-23EFE9415E11}" destId="{F0CFFB9D-F66B-45CD-A5EE-AECEF105DED5}" srcOrd="2" destOrd="0" presId="urn:microsoft.com/office/officeart/2005/8/layout/pyramid4"/>
    <dgm:cxn modelId="{459B244A-5197-470E-A65C-7448100A29DD}" type="presParOf" srcId="{CF442AEF-EB73-4B8A-B542-23EFE9415E11}" destId="{F9CD3E8A-A3F3-48F3-8502-65ACFFBDB804}" srcOrd="3" destOrd="0" presId="urn:microsoft.com/office/officeart/2005/8/layout/pyramid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0623C5-2D43-4966-8B75-BB934BFB492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1484ADE-CFD9-429F-85FA-1A9EEA4D385A}">
      <dgm:prSet phldrT="[Text]"/>
      <dgm:spPr>
        <a:solidFill>
          <a:schemeClr val="accent1">
            <a:lumMod val="40000"/>
            <a:lumOff val="60000"/>
          </a:schemeClr>
        </a:solidFill>
      </dgm:spPr>
      <dgm:t>
        <a:bodyPr/>
        <a:lstStyle/>
        <a:p>
          <a:endParaRPr lang="en-US" dirty="0"/>
        </a:p>
      </dgm:t>
    </dgm:pt>
    <dgm:pt modelId="{90DC2080-8C5D-4719-A0D6-23DB556D79EF}" type="parTrans" cxnId="{2ADD68C3-B6B2-4155-9D7C-CAA3C86FA24C}">
      <dgm:prSet/>
      <dgm:spPr/>
      <dgm:t>
        <a:bodyPr/>
        <a:lstStyle/>
        <a:p>
          <a:endParaRPr lang="en-US"/>
        </a:p>
      </dgm:t>
    </dgm:pt>
    <dgm:pt modelId="{264E4162-5765-45C2-A413-9BD48F239045}" type="sibTrans" cxnId="{2ADD68C3-B6B2-4155-9D7C-CAA3C86FA24C}">
      <dgm:prSet/>
      <dgm:spPr/>
      <dgm:t>
        <a:bodyPr/>
        <a:lstStyle/>
        <a:p>
          <a:endParaRPr lang="en-US"/>
        </a:p>
      </dgm:t>
    </dgm:pt>
    <dgm:pt modelId="{D78378EA-8E11-48C8-9F44-8527953E318E}">
      <dgm:prSet phldrT="[Text]" custT="1"/>
      <dgm:spPr>
        <a:solidFill>
          <a:schemeClr val="accent1">
            <a:lumMod val="40000"/>
            <a:lumOff val="60000"/>
          </a:schemeClr>
        </a:solidFill>
      </dgm:spPr>
      <dgm:t>
        <a:bodyPr/>
        <a:lstStyle/>
        <a:p>
          <a:endParaRPr lang="en-US" sz="1050" dirty="0"/>
        </a:p>
      </dgm:t>
    </dgm:pt>
    <dgm:pt modelId="{6865C4F7-6801-4F1F-B71E-57CB51109D09}" type="parTrans" cxnId="{9920DCFA-652C-4316-8084-1F1258B89B72}">
      <dgm:prSet/>
      <dgm:spPr/>
      <dgm:t>
        <a:bodyPr/>
        <a:lstStyle/>
        <a:p>
          <a:endParaRPr lang="en-US"/>
        </a:p>
      </dgm:t>
    </dgm:pt>
    <dgm:pt modelId="{944D4971-4B7F-4E4F-97A3-23324AB2BCF5}" type="sibTrans" cxnId="{9920DCFA-652C-4316-8084-1F1258B89B72}">
      <dgm:prSet/>
      <dgm:spPr>
        <a:solidFill>
          <a:schemeClr val="tx2">
            <a:lumMod val="75000"/>
          </a:schemeClr>
        </a:solidFill>
      </dgm:spPr>
      <dgm:t>
        <a:bodyPr/>
        <a:lstStyle/>
        <a:p>
          <a:endParaRPr lang="en-US" dirty="0"/>
        </a:p>
      </dgm:t>
    </dgm:pt>
    <dgm:pt modelId="{90E3D03D-6938-484D-A9C4-EC81B961F56E}">
      <dgm:prSet phldrT="[Text]"/>
      <dgm:spPr>
        <a:solidFill>
          <a:schemeClr val="accent1">
            <a:lumMod val="40000"/>
            <a:lumOff val="60000"/>
          </a:schemeClr>
        </a:solidFill>
      </dgm:spPr>
      <dgm:t>
        <a:bodyPr/>
        <a:lstStyle/>
        <a:p>
          <a:endParaRPr lang="en-US" dirty="0"/>
        </a:p>
      </dgm:t>
    </dgm:pt>
    <dgm:pt modelId="{2537015A-E99C-42E8-A3A2-9F7AD90B381A}" type="parTrans" cxnId="{8F30D64E-C7B9-4C97-ACA1-C6B7ABD93141}">
      <dgm:prSet/>
      <dgm:spPr/>
      <dgm:t>
        <a:bodyPr/>
        <a:lstStyle/>
        <a:p>
          <a:endParaRPr lang="en-US"/>
        </a:p>
      </dgm:t>
    </dgm:pt>
    <dgm:pt modelId="{6481F232-8064-475E-B62A-39D453534980}" type="sibTrans" cxnId="{8F30D64E-C7B9-4C97-ACA1-C6B7ABD93141}">
      <dgm:prSet/>
      <dgm:spPr>
        <a:solidFill>
          <a:schemeClr val="tx2">
            <a:lumMod val="75000"/>
          </a:schemeClr>
        </a:solidFill>
      </dgm:spPr>
      <dgm:t>
        <a:bodyPr/>
        <a:lstStyle/>
        <a:p>
          <a:endParaRPr lang="en-US" dirty="0"/>
        </a:p>
      </dgm:t>
    </dgm:pt>
    <dgm:pt modelId="{8693DCBE-75BF-4FFB-8C08-F6520D6DE706}">
      <dgm:prSet phldrT="[Text]"/>
      <dgm:spPr>
        <a:solidFill>
          <a:schemeClr val="accent1">
            <a:lumMod val="40000"/>
            <a:lumOff val="60000"/>
          </a:schemeClr>
        </a:solidFill>
      </dgm:spPr>
      <dgm:t>
        <a:bodyPr/>
        <a:lstStyle/>
        <a:p>
          <a:endParaRPr lang="en-US" dirty="0"/>
        </a:p>
      </dgm:t>
    </dgm:pt>
    <dgm:pt modelId="{70A80E51-3A37-4F2F-BCF3-87574124783E}" type="parTrans" cxnId="{B1B6D4AA-22DF-49DA-A2B3-AED0EBD60CA1}">
      <dgm:prSet/>
      <dgm:spPr/>
      <dgm:t>
        <a:bodyPr/>
        <a:lstStyle/>
        <a:p>
          <a:endParaRPr lang="en-US"/>
        </a:p>
      </dgm:t>
    </dgm:pt>
    <dgm:pt modelId="{DA3C4621-1A7D-4F23-9F0C-5672F826A25D}" type="sibTrans" cxnId="{B1B6D4AA-22DF-49DA-A2B3-AED0EBD60CA1}">
      <dgm:prSet/>
      <dgm:spPr>
        <a:solidFill>
          <a:schemeClr val="tx2">
            <a:lumMod val="75000"/>
          </a:schemeClr>
        </a:solidFill>
      </dgm:spPr>
      <dgm:t>
        <a:bodyPr/>
        <a:lstStyle/>
        <a:p>
          <a:endParaRPr lang="en-US" dirty="0"/>
        </a:p>
      </dgm:t>
    </dgm:pt>
    <dgm:pt modelId="{5443DB90-55D2-44BC-B888-88CBE79C98CA}">
      <dgm:prSet phldrT="[Text]"/>
      <dgm:spPr>
        <a:solidFill>
          <a:schemeClr val="accent1">
            <a:lumMod val="40000"/>
            <a:lumOff val="60000"/>
          </a:schemeClr>
        </a:solidFill>
      </dgm:spPr>
      <dgm:t>
        <a:bodyPr/>
        <a:lstStyle/>
        <a:p>
          <a:endParaRPr lang="en-US" dirty="0"/>
        </a:p>
      </dgm:t>
    </dgm:pt>
    <dgm:pt modelId="{60BCEF46-EB9D-48D9-BD5E-7124C8CA7141}" type="parTrans" cxnId="{51A176FF-4370-4772-9081-526A4A0215F0}">
      <dgm:prSet/>
      <dgm:spPr/>
      <dgm:t>
        <a:bodyPr/>
        <a:lstStyle/>
        <a:p>
          <a:endParaRPr lang="en-US"/>
        </a:p>
      </dgm:t>
    </dgm:pt>
    <dgm:pt modelId="{48981813-FAD3-4782-90A2-C6AC7446EE15}" type="sibTrans" cxnId="{51A176FF-4370-4772-9081-526A4A0215F0}">
      <dgm:prSet/>
      <dgm:spPr>
        <a:solidFill>
          <a:schemeClr val="tx2">
            <a:lumMod val="75000"/>
          </a:schemeClr>
        </a:solidFill>
      </dgm:spPr>
      <dgm:t>
        <a:bodyPr/>
        <a:lstStyle/>
        <a:p>
          <a:endParaRPr lang="en-US" dirty="0"/>
        </a:p>
      </dgm:t>
    </dgm:pt>
    <dgm:pt modelId="{3E445E1A-8666-41B5-B163-012C0DA0B7D7}" type="pres">
      <dgm:prSet presAssocID="{3C0623C5-2D43-4966-8B75-BB934BFB4922}" presName="Name0" presStyleCnt="0">
        <dgm:presLayoutVars>
          <dgm:chMax val="1"/>
          <dgm:dir/>
          <dgm:animLvl val="ctr"/>
          <dgm:resizeHandles val="exact"/>
        </dgm:presLayoutVars>
      </dgm:prSet>
      <dgm:spPr/>
      <dgm:t>
        <a:bodyPr/>
        <a:lstStyle/>
        <a:p>
          <a:endParaRPr lang="en-US"/>
        </a:p>
      </dgm:t>
    </dgm:pt>
    <dgm:pt modelId="{FF579DF9-7895-4213-B264-1ED877276BEE}" type="pres">
      <dgm:prSet presAssocID="{E1484ADE-CFD9-429F-85FA-1A9EEA4D385A}" presName="centerShape" presStyleLbl="node0" presStyleIdx="0" presStyleCnt="1"/>
      <dgm:spPr/>
      <dgm:t>
        <a:bodyPr/>
        <a:lstStyle/>
        <a:p>
          <a:endParaRPr lang="en-US"/>
        </a:p>
      </dgm:t>
    </dgm:pt>
    <dgm:pt modelId="{CE9809B3-4E12-4E2E-A358-98BAA35A405D}" type="pres">
      <dgm:prSet presAssocID="{D78378EA-8E11-48C8-9F44-8527953E318E}" presName="node" presStyleLbl="node1" presStyleIdx="0" presStyleCnt="4" custRadScaleRad="100011">
        <dgm:presLayoutVars>
          <dgm:bulletEnabled val="1"/>
        </dgm:presLayoutVars>
      </dgm:prSet>
      <dgm:spPr/>
      <dgm:t>
        <a:bodyPr/>
        <a:lstStyle/>
        <a:p>
          <a:endParaRPr lang="en-US"/>
        </a:p>
      </dgm:t>
    </dgm:pt>
    <dgm:pt modelId="{EB5EF8BF-26AF-4BA8-92AE-A6F8327021A3}" type="pres">
      <dgm:prSet presAssocID="{D78378EA-8E11-48C8-9F44-8527953E318E}" presName="dummy" presStyleCnt="0"/>
      <dgm:spPr/>
    </dgm:pt>
    <dgm:pt modelId="{F0BC0F08-3C4B-4E8E-A9C8-D821C91F5AF0}" type="pres">
      <dgm:prSet presAssocID="{944D4971-4B7F-4E4F-97A3-23324AB2BCF5}" presName="sibTrans" presStyleLbl="sibTrans2D1" presStyleIdx="0" presStyleCnt="4"/>
      <dgm:spPr/>
      <dgm:t>
        <a:bodyPr/>
        <a:lstStyle/>
        <a:p>
          <a:endParaRPr lang="en-US"/>
        </a:p>
      </dgm:t>
    </dgm:pt>
    <dgm:pt modelId="{C4FCE650-F3FD-4FBE-85F5-6E0F73A0B858}" type="pres">
      <dgm:prSet presAssocID="{90E3D03D-6938-484D-A9C4-EC81B961F56E}" presName="node" presStyleLbl="node1" presStyleIdx="1" presStyleCnt="4">
        <dgm:presLayoutVars>
          <dgm:bulletEnabled val="1"/>
        </dgm:presLayoutVars>
      </dgm:prSet>
      <dgm:spPr/>
      <dgm:t>
        <a:bodyPr/>
        <a:lstStyle/>
        <a:p>
          <a:endParaRPr lang="en-US"/>
        </a:p>
      </dgm:t>
    </dgm:pt>
    <dgm:pt modelId="{A36156F0-9C7D-4F84-B206-5D608EAE98D7}" type="pres">
      <dgm:prSet presAssocID="{90E3D03D-6938-484D-A9C4-EC81B961F56E}" presName="dummy" presStyleCnt="0"/>
      <dgm:spPr/>
    </dgm:pt>
    <dgm:pt modelId="{50AB140C-6E10-46AA-815A-2CAFCB2D2EE2}" type="pres">
      <dgm:prSet presAssocID="{6481F232-8064-475E-B62A-39D453534980}" presName="sibTrans" presStyleLbl="sibTrans2D1" presStyleIdx="1" presStyleCnt="4"/>
      <dgm:spPr/>
      <dgm:t>
        <a:bodyPr/>
        <a:lstStyle/>
        <a:p>
          <a:endParaRPr lang="en-US"/>
        </a:p>
      </dgm:t>
    </dgm:pt>
    <dgm:pt modelId="{31C823C0-D788-435C-BCCA-C1296AA3922F}" type="pres">
      <dgm:prSet presAssocID="{8693DCBE-75BF-4FFB-8C08-F6520D6DE706}" presName="node" presStyleLbl="node1" presStyleIdx="2" presStyleCnt="4">
        <dgm:presLayoutVars>
          <dgm:bulletEnabled val="1"/>
        </dgm:presLayoutVars>
      </dgm:prSet>
      <dgm:spPr/>
      <dgm:t>
        <a:bodyPr/>
        <a:lstStyle/>
        <a:p>
          <a:endParaRPr lang="en-US"/>
        </a:p>
      </dgm:t>
    </dgm:pt>
    <dgm:pt modelId="{189F635D-2FA1-4A22-ABEF-61ABE36879ED}" type="pres">
      <dgm:prSet presAssocID="{8693DCBE-75BF-4FFB-8C08-F6520D6DE706}" presName="dummy" presStyleCnt="0"/>
      <dgm:spPr/>
    </dgm:pt>
    <dgm:pt modelId="{8A71CCC8-8C1A-4A83-B541-0EA19FB58D3A}" type="pres">
      <dgm:prSet presAssocID="{DA3C4621-1A7D-4F23-9F0C-5672F826A25D}" presName="sibTrans" presStyleLbl="sibTrans2D1" presStyleIdx="2" presStyleCnt="4"/>
      <dgm:spPr/>
      <dgm:t>
        <a:bodyPr/>
        <a:lstStyle/>
        <a:p>
          <a:endParaRPr lang="en-US"/>
        </a:p>
      </dgm:t>
    </dgm:pt>
    <dgm:pt modelId="{F5C585A0-6803-413D-A2BF-A0152A317D94}" type="pres">
      <dgm:prSet presAssocID="{5443DB90-55D2-44BC-B888-88CBE79C98CA}" presName="node" presStyleLbl="node1" presStyleIdx="3" presStyleCnt="4">
        <dgm:presLayoutVars>
          <dgm:bulletEnabled val="1"/>
        </dgm:presLayoutVars>
      </dgm:prSet>
      <dgm:spPr/>
      <dgm:t>
        <a:bodyPr/>
        <a:lstStyle/>
        <a:p>
          <a:endParaRPr lang="en-US"/>
        </a:p>
      </dgm:t>
    </dgm:pt>
    <dgm:pt modelId="{9D3A19F9-B6E2-4CE5-B52D-CC8BBB44EEAE}" type="pres">
      <dgm:prSet presAssocID="{5443DB90-55D2-44BC-B888-88CBE79C98CA}" presName="dummy" presStyleCnt="0"/>
      <dgm:spPr/>
    </dgm:pt>
    <dgm:pt modelId="{93C82E58-0C12-4071-AACA-D5E45B5C281B}" type="pres">
      <dgm:prSet presAssocID="{48981813-FAD3-4782-90A2-C6AC7446EE15}" presName="sibTrans" presStyleLbl="sibTrans2D1" presStyleIdx="3" presStyleCnt="4"/>
      <dgm:spPr/>
      <dgm:t>
        <a:bodyPr/>
        <a:lstStyle/>
        <a:p>
          <a:endParaRPr lang="en-US"/>
        </a:p>
      </dgm:t>
    </dgm:pt>
  </dgm:ptLst>
  <dgm:cxnLst>
    <dgm:cxn modelId="{E46A146E-6A34-4AE1-8F50-190A62F408F4}" type="presOf" srcId="{3C0623C5-2D43-4966-8B75-BB934BFB4922}" destId="{3E445E1A-8666-41B5-B163-012C0DA0B7D7}" srcOrd="0" destOrd="0" presId="urn:microsoft.com/office/officeart/2005/8/layout/radial6"/>
    <dgm:cxn modelId="{D33AB066-2D8E-4346-BFA3-483378001C09}" type="presOf" srcId="{90E3D03D-6938-484D-A9C4-EC81B961F56E}" destId="{C4FCE650-F3FD-4FBE-85F5-6E0F73A0B858}" srcOrd="0" destOrd="0" presId="urn:microsoft.com/office/officeart/2005/8/layout/radial6"/>
    <dgm:cxn modelId="{40C7C003-CA11-4A14-975D-C457251183FD}" type="presOf" srcId="{5443DB90-55D2-44BC-B888-88CBE79C98CA}" destId="{F5C585A0-6803-413D-A2BF-A0152A317D94}" srcOrd="0" destOrd="0" presId="urn:microsoft.com/office/officeart/2005/8/layout/radial6"/>
    <dgm:cxn modelId="{51A176FF-4370-4772-9081-526A4A0215F0}" srcId="{E1484ADE-CFD9-429F-85FA-1A9EEA4D385A}" destId="{5443DB90-55D2-44BC-B888-88CBE79C98CA}" srcOrd="3" destOrd="0" parTransId="{60BCEF46-EB9D-48D9-BD5E-7124C8CA7141}" sibTransId="{48981813-FAD3-4782-90A2-C6AC7446EE15}"/>
    <dgm:cxn modelId="{A5227514-302C-478A-B550-614C4302384E}" type="presOf" srcId="{944D4971-4B7F-4E4F-97A3-23324AB2BCF5}" destId="{F0BC0F08-3C4B-4E8E-A9C8-D821C91F5AF0}" srcOrd="0" destOrd="0" presId="urn:microsoft.com/office/officeart/2005/8/layout/radial6"/>
    <dgm:cxn modelId="{56AE17C7-916B-4BAB-ADFF-3B74810F3587}" type="presOf" srcId="{6481F232-8064-475E-B62A-39D453534980}" destId="{50AB140C-6E10-46AA-815A-2CAFCB2D2EE2}" srcOrd="0" destOrd="0" presId="urn:microsoft.com/office/officeart/2005/8/layout/radial6"/>
    <dgm:cxn modelId="{585A1871-9169-49A2-894C-23208F09489D}" type="presOf" srcId="{48981813-FAD3-4782-90A2-C6AC7446EE15}" destId="{93C82E58-0C12-4071-AACA-D5E45B5C281B}" srcOrd="0" destOrd="0" presId="urn:microsoft.com/office/officeart/2005/8/layout/radial6"/>
    <dgm:cxn modelId="{9920DCFA-652C-4316-8084-1F1258B89B72}" srcId="{E1484ADE-CFD9-429F-85FA-1A9EEA4D385A}" destId="{D78378EA-8E11-48C8-9F44-8527953E318E}" srcOrd="0" destOrd="0" parTransId="{6865C4F7-6801-4F1F-B71E-57CB51109D09}" sibTransId="{944D4971-4B7F-4E4F-97A3-23324AB2BCF5}"/>
    <dgm:cxn modelId="{2ADD68C3-B6B2-4155-9D7C-CAA3C86FA24C}" srcId="{3C0623C5-2D43-4966-8B75-BB934BFB4922}" destId="{E1484ADE-CFD9-429F-85FA-1A9EEA4D385A}" srcOrd="0" destOrd="0" parTransId="{90DC2080-8C5D-4719-A0D6-23DB556D79EF}" sibTransId="{264E4162-5765-45C2-A413-9BD48F239045}"/>
    <dgm:cxn modelId="{825CEA65-AA6C-417D-8899-F024BB1DD571}" type="presOf" srcId="{D78378EA-8E11-48C8-9F44-8527953E318E}" destId="{CE9809B3-4E12-4E2E-A358-98BAA35A405D}" srcOrd="0" destOrd="0" presId="urn:microsoft.com/office/officeart/2005/8/layout/radial6"/>
    <dgm:cxn modelId="{E9F814FA-1FBF-49E2-A330-4C6A4D71A4B6}" type="presOf" srcId="{DA3C4621-1A7D-4F23-9F0C-5672F826A25D}" destId="{8A71CCC8-8C1A-4A83-B541-0EA19FB58D3A}" srcOrd="0" destOrd="0" presId="urn:microsoft.com/office/officeart/2005/8/layout/radial6"/>
    <dgm:cxn modelId="{B1B6D4AA-22DF-49DA-A2B3-AED0EBD60CA1}" srcId="{E1484ADE-CFD9-429F-85FA-1A9EEA4D385A}" destId="{8693DCBE-75BF-4FFB-8C08-F6520D6DE706}" srcOrd="2" destOrd="0" parTransId="{70A80E51-3A37-4F2F-BCF3-87574124783E}" sibTransId="{DA3C4621-1A7D-4F23-9F0C-5672F826A25D}"/>
    <dgm:cxn modelId="{03CB645B-CC14-4CC1-B700-9607FF6A3623}" type="presOf" srcId="{8693DCBE-75BF-4FFB-8C08-F6520D6DE706}" destId="{31C823C0-D788-435C-BCCA-C1296AA3922F}" srcOrd="0" destOrd="0" presId="urn:microsoft.com/office/officeart/2005/8/layout/radial6"/>
    <dgm:cxn modelId="{68ECA20B-639E-4CB4-8500-41BE4E4D30F0}" type="presOf" srcId="{E1484ADE-CFD9-429F-85FA-1A9EEA4D385A}" destId="{FF579DF9-7895-4213-B264-1ED877276BEE}" srcOrd="0" destOrd="0" presId="urn:microsoft.com/office/officeart/2005/8/layout/radial6"/>
    <dgm:cxn modelId="{8F30D64E-C7B9-4C97-ACA1-C6B7ABD93141}" srcId="{E1484ADE-CFD9-429F-85FA-1A9EEA4D385A}" destId="{90E3D03D-6938-484D-A9C4-EC81B961F56E}" srcOrd="1" destOrd="0" parTransId="{2537015A-E99C-42E8-A3A2-9F7AD90B381A}" sibTransId="{6481F232-8064-475E-B62A-39D453534980}"/>
    <dgm:cxn modelId="{F5998A7D-610F-4E48-BFA4-69C9D22171EF}" type="presParOf" srcId="{3E445E1A-8666-41B5-B163-012C0DA0B7D7}" destId="{FF579DF9-7895-4213-B264-1ED877276BEE}" srcOrd="0" destOrd="0" presId="urn:microsoft.com/office/officeart/2005/8/layout/radial6"/>
    <dgm:cxn modelId="{BD75EDC4-60EA-47B9-8163-94A34D6FE8DF}" type="presParOf" srcId="{3E445E1A-8666-41B5-B163-012C0DA0B7D7}" destId="{CE9809B3-4E12-4E2E-A358-98BAA35A405D}" srcOrd="1" destOrd="0" presId="urn:microsoft.com/office/officeart/2005/8/layout/radial6"/>
    <dgm:cxn modelId="{499411E3-91F4-4EAC-BAF4-C12B6641F6C0}" type="presParOf" srcId="{3E445E1A-8666-41B5-B163-012C0DA0B7D7}" destId="{EB5EF8BF-26AF-4BA8-92AE-A6F8327021A3}" srcOrd="2" destOrd="0" presId="urn:microsoft.com/office/officeart/2005/8/layout/radial6"/>
    <dgm:cxn modelId="{2D16DAA1-FC25-41C3-822D-1806337B652C}" type="presParOf" srcId="{3E445E1A-8666-41B5-B163-012C0DA0B7D7}" destId="{F0BC0F08-3C4B-4E8E-A9C8-D821C91F5AF0}" srcOrd="3" destOrd="0" presId="urn:microsoft.com/office/officeart/2005/8/layout/radial6"/>
    <dgm:cxn modelId="{3B0012C5-697D-4DA5-A4FD-4304D5FACB22}" type="presParOf" srcId="{3E445E1A-8666-41B5-B163-012C0DA0B7D7}" destId="{C4FCE650-F3FD-4FBE-85F5-6E0F73A0B858}" srcOrd="4" destOrd="0" presId="urn:microsoft.com/office/officeart/2005/8/layout/radial6"/>
    <dgm:cxn modelId="{E9BEF774-7C47-4264-AF8D-7A9AF5503CE6}" type="presParOf" srcId="{3E445E1A-8666-41B5-B163-012C0DA0B7D7}" destId="{A36156F0-9C7D-4F84-B206-5D608EAE98D7}" srcOrd="5" destOrd="0" presId="urn:microsoft.com/office/officeart/2005/8/layout/radial6"/>
    <dgm:cxn modelId="{93A04B57-0D7B-41C0-ADAF-D41474374250}" type="presParOf" srcId="{3E445E1A-8666-41B5-B163-012C0DA0B7D7}" destId="{50AB140C-6E10-46AA-815A-2CAFCB2D2EE2}" srcOrd="6" destOrd="0" presId="urn:microsoft.com/office/officeart/2005/8/layout/radial6"/>
    <dgm:cxn modelId="{6D69036A-14F1-4641-9E1B-A851E13752CE}" type="presParOf" srcId="{3E445E1A-8666-41B5-B163-012C0DA0B7D7}" destId="{31C823C0-D788-435C-BCCA-C1296AA3922F}" srcOrd="7" destOrd="0" presId="urn:microsoft.com/office/officeart/2005/8/layout/radial6"/>
    <dgm:cxn modelId="{EAF4329C-2D87-4FCB-BA97-3457DC88D958}" type="presParOf" srcId="{3E445E1A-8666-41B5-B163-012C0DA0B7D7}" destId="{189F635D-2FA1-4A22-ABEF-61ABE36879ED}" srcOrd="8" destOrd="0" presId="urn:microsoft.com/office/officeart/2005/8/layout/radial6"/>
    <dgm:cxn modelId="{8CE70F58-E08E-4FCA-970F-202928E0CA81}" type="presParOf" srcId="{3E445E1A-8666-41B5-B163-012C0DA0B7D7}" destId="{8A71CCC8-8C1A-4A83-B541-0EA19FB58D3A}" srcOrd="9" destOrd="0" presId="urn:microsoft.com/office/officeart/2005/8/layout/radial6"/>
    <dgm:cxn modelId="{2757958B-C426-4E6B-9FB1-BA0D8A67BC88}" type="presParOf" srcId="{3E445E1A-8666-41B5-B163-012C0DA0B7D7}" destId="{F5C585A0-6803-413D-A2BF-A0152A317D94}" srcOrd="10" destOrd="0" presId="urn:microsoft.com/office/officeart/2005/8/layout/radial6"/>
    <dgm:cxn modelId="{5AC8EBDC-80D8-43A9-8967-F42929D0C302}" type="presParOf" srcId="{3E445E1A-8666-41B5-B163-012C0DA0B7D7}" destId="{9D3A19F9-B6E2-4CE5-B52D-CC8BBB44EEAE}" srcOrd="11" destOrd="0" presId="urn:microsoft.com/office/officeart/2005/8/layout/radial6"/>
    <dgm:cxn modelId="{51882C91-3FB6-4967-A8C8-1CA99363F86E}" type="presParOf" srcId="{3E445E1A-8666-41B5-B163-012C0DA0B7D7}" destId="{93C82E58-0C12-4071-AACA-D5E45B5C281B}"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9949D1-DB90-4203-8F6B-D75CE5575EEC}">
      <dsp:nvSpPr>
        <dsp:cNvPr id="0" name=""/>
        <dsp:cNvSpPr/>
      </dsp:nvSpPr>
      <dsp:spPr>
        <a:xfrm>
          <a:off x="3047484" y="0"/>
          <a:ext cx="2435311" cy="243531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3047484" y="0"/>
        <a:ext cx="2435311" cy="2435311"/>
      </dsp:txXfrm>
    </dsp:sp>
    <dsp:sp modelId="{8A7A1B74-95E1-43D1-B3F2-A48DE007D07A}">
      <dsp:nvSpPr>
        <dsp:cNvPr id="0" name=""/>
        <dsp:cNvSpPr/>
      </dsp:nvSpPr>
      <dsp:spPr>
        <a:xfrm>
          <a:off x="1829829" y="2435311"/>
          <a:ext cx="2435311" cy="243531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p>
      </dsp:txBody>
      <dsp:txXfrm>
        <a:off x="1829829" y="2435311"/>
        <a:ext cx="2435311" cy="2435311"/>
      </dsp:txXfrm>
    </dsp:sp>
    <dsp:sp modelId="{F0CFFB9D-F66B-45CD-A5EE-AECEF105DED5}">
      <dsp:nvSpPr>
        <dsp:cNvPr id="0" name=""/>
        <dsp:cNvSpPr/>
      </dsp:nvSpPr>
      <dsp:spPr>
        <a:xfrm rot="10800000">
          <a:off x="3047484" y="2435311"/>
          <a:ext cx="2435311" cy="243531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p>
      </dsp:txBody>
      <dsp:txXfrm rot="10800000">
        <a:off x="3047484" y="2435311"/>
        <a:ext cx="2435311" cy="2435311"/>
      </dsp:txXfrm>
    </dsp:sp>
    <dsp:sp modelId="{F9CD3E8A-A3F3-48F3-8502-65ACFFBDB804}">
      <dsp:nvSpPr>
        <dsp:cNvPr id="0" name=""/>
        <dsp:cNvSpPr/>
      </dsp:nvSpPr>
      <dsp:spPr>
        <a:xfrm>
          <a:off x="4265140" y="2435311"/>
          <a:ext cx="2435311" cy="2435311"/>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US" sz="1200" kern="1200" dirty="0"/>
        </a:p>
      </dsp:txBody>
      <dsp:txXfrm>
        <a:off x="4265140" y="2435311"/>
        <a:ext cx="2435311" cy="243531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C82E58-0C12-4071-AACA-D5E45B5C281B}">
      <dsp:nvSpPr>
        <dsp:cNvPr id="0" name=""/>
        <dsp:cNvSpPr/>
      </dsp:nvSpPr>
      <dsp:spPr>
        <a:xfrm>
          <a:off x="2601783" y="588776"/>
          <a:ext cx="3940433" cy="3940433"/>
        </a:xfrm>
        <a:prstGeom prst="blockArc">
          <a:avLst>
            <a:gd name="adj1" fmla="val 10799622"/>
            <a:gd name="adj2" fmla="val 16200000"/>
            <a:gd name="adj3" fmla="val 4637"/>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8A71CCC8-8C1A-4A83-B541-0EA19FB58D3A}">
      <dsp:nvSpPr>
        <dsp:cNvPr id="0" name=""/>
        <dsp:cNvSpPr/>
      </dsp:nvSpPr>
      <dsp:spPr>
        <a:xfrm>
          <a:off x="2601783" y="588988"/>
          <a:ext cx="3940433" cy="3940433"/>
        </a:xfrm>
        <a:prstGeom prst="blockArc">
          <a:avLst>
            <a:gd name="adj1" fmla="val 5400000"/>
            <a:gd name="adj2" fmla="val 10800000"/>
            <a:gd name="adj3" fmla="val 4637"/>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50AB140C-6E10-46AA-815A-2CAFCB2D2EE2}">
      <dsp:nvSpPr>
        <dsp:cNvPr id="0" name=""/>
        <dsp:cNvSpPr/>
      </dsp:nvSpPr>
      <dsp:spPr>
        <a:xfrm>
          <a:off x="2601783" y="588988"/>
          <a:ext cx="3940433" cy="3940433"/>
        </a:xfrm>
        <a:prstGeom prst="blockArc">
          <a:avLst>
            <a:gd name="adj1" fmla="val 0"/>
            <a:gd name="adj2" fmla="val 5400000"/>
            <a:gd name="adj3" fmla="val 4637"/>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0BC0F08-3C4B-4E8E-A9C8-D821C91F5AF0}">
      <dsp:nvSpPr>
        <dsp:cNvPr id="0" name=""/>
        <dsp:cNvSpPr/>
      </dsp:nvSpPr>
      <dsp:spPr>
        <a:xfrm>
          <a:off x="2601783" y="588776"/>
          <a:ext cx="3940433" cy="3940433"/>
        </a:xfrm>
        <a:prstGeom prst="blockArc">
          <a:avLst>
            <a:gd name="adj1" fmla="val 16200000"/>
            <a:gd name="adj2" fmla="val 378"/>
            <a:gd name="adj3" fmla="val 4637"/>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F579DF9-7895-4213-B264-1ED877276BEE}">
      <dsp:nvSpPr>
        <dsp:cNvPr id="0" name=""/>
        <dsp:cNvSpPr/>
      </dsp:nvSpPr>
      <dsp:spPr>
        <a:xfrm>
          <a:off x="3665636" y="1652841"/>
          <a:ext cx="1812726" cy="1812726"/>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665636" y="1652841"/>
        <a:ext cx="1812726" cy="1812726"/>
      </dsp:txXfrm>
    </dsp:sp>
    <dsp:sp modelId="{CE9809B3-4E12-4E2E-A358-98BAA35A405D}">
      <dsp:nvSpPr>
        <dsp:cNvPr id="0" name=""/>
        <dsp:cNvSpPr/>
      </dsp:nvSpPr>
      <dsp:spPr>
        <a:xfrm>
          <a:off x="3937545" y="3"/>
          <a:ext cx="1268908" cy="126890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en-US" sz="1050" kern="1200" dirty="0"/>
        </a:p>
      </dsp:txBody>
      <dsp:txXfrm>
        <a:off x="3937545" y="3"/>
        <a:ext cx="1268908" cy="1268908"/>
      </dsp:txXfrm>
    </dsp:sp>
    <dsp:sp modelId="{C4FCE650-F3FD-4FBE-85F5-6E0F73A0B858}">
      <dsp:nvSpPr>
        <dsp:cNvPr id="0" name=""/>
        <dsp:cNvSpPr/>
      </dsp:nvSpPr>
      <dsp:spPr>
        <a:xfrm>
          <a:off x="5862081" y="1924750"/>
          <a:ext cx="1268908" cy="126890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endParaRPr lang="en-US" sz="5100" kern="1200" dirty="0"/>
        </a:p>
      </dsp:txBody>
      <dsp:txXfrm>
        <a:off x="5862081" y="1924750"/>
        <a:ext cx="1268908" cy="1268908"/>
      </dsp:txXfrm>
    </dsp:sp>
    <dsp:sp modelId="{31C823C0-D788-435C-BCCA-C1296AA3922F}">
      <dsp:nvSpPr>
        <dsp:cNvPr id="0" name=""/>
        <dsp:cNvSpPr/>
      </dsp:nvSpPr>
      <dsp:spPr>
        <a:xfrm>
          <a:off x="3937545" y="3849286"/>
          <a:ext cx="1268908" cy="126890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endParaRPr lang="en-US" sz="5100" kern="1200" dirty="0"/>
        </a:p>
      </dsp:txBody>
      <dsp:txXfrm>
        <a:off x="3937545" y="3849286"/>
        <a:ext cx="1268908" cy="1268908"/>
      </dsp:txXfrm>
    </dsp:sp>
    <dsp:sp modelId="{F5C585A0-6803-413D-A2BF-A0152A317D94}">
      <dsp:nvSpPr>
        <dsp:cNvPr id="0" name=""/>
        <dsp:cNvSpPr/>
      </dsp:nvSpPr>
      <dsp:spPr>
        <a:xfrm>
          <a:off x="2013009" y="1924750"/>
          <a:ext cx="1268908" cy="1268908"/>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endParaRPr lang="en-US" sz="5100" kern="1200" dirty="0"/>
        </a:p>
      </dsp:txBody>
      <dsp:txXfrm>
        <a:off x="2013009" y="1924750"/>
        <a:ext cx="1268908" cy="1268908"/>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atin typeface="Times New Roman" pitchFamily="18" charset="0"/>
                <a:ea typeface="ＭＳ Ｐゴシック" pitchFamily="92" charset="-128"/>
              </a:defRPr>
            </a:lvl1pPr>
          </a:lstStyle>
          <a:p>
            <a:pPr>
              <a:defRPr/>
            </a:pPr>
            <a:endParaRPr lang="en-US"/>
          </a:p>
        </p:txBody>
      </p:sp>
      <p:sp>
        <p:nvSpPr>
          <p:cNvPr id="50179"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atin typeface="Times New Roman" pitchFamily="18" charset="0"/>
                <a:ea typeface="ＭＳ Ｐゴシック" pitchFamily="92" charset="-128"/>
              </a:defRPr>
            </a:lvl1pPr>
          </a:lstStyle>
          <a:p>
            <a:pPr>
              <a:defRPr/>
            </a:pPr>
            <a:fld id="{1E01CBD9-CB87-4797-BAE1-B7804FA2BA2E}" type="datetime1">
              <a:rPr lang="en-US"/>
              <a:pPr>
                <a:defRPr/>
              </a:pPr>
              <a:t>12/17/2015</a:t>
            </a:fld>
            <a:endParaRPr lang="en-US"/>
          </a:p>
        </p:txBody>
      </p:sp>
      <p:sp>
        <p:nvSpPr>
          <p:cNvPr id="50180"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atin typeface="Times New Roman" pitchFamily="18" charset="0"/>
                <a:ea typeface="ＭＳ Ｐゴシック" pitchFamily="92" charset="-128"/>
              </a:defRPr>
            </a:lvl1pPr>
          </a:lstStyle>
          <a:p>
            <a:pPr>
              <a:defRPr/>
            </a:pPr>
            <a:r>
              <a:rPr lang="en-US"/>
              <a:t>(c) ITT Educational Services, Inc.</a:t>
            </a:r>
          </a:p>
        </p:txBody>
      </p:sp>
      <p:sp>
        <p:nvSpPr>
          <p:cNvPr id="50181"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atin typeface="Times New Roman" pitchFamily="18" charset="0"/>
                <a:ea typeface="ＭＳ Ｐゴシック" pitchFamily="92" charset="-128"/>
              </a:defRPr>
            </a:lvl1pPr>
          </a:lstStyle>
          <a:p>
            <a:pPr>
              <a:defRPr/>
            </a:pPr>
            <a:fld id="{FEF55728-3926-45E9-8D3F-DD337C4CB377}" type="slidenum">
              <a:rPr lang="en-US"/>
              <a:pPr>
                <a:defRPr/>
              </a:pPr>
              <a:t>‹#›</a:t>
            </a:fld>
            <a:endParaRPr lang="en-US"/>
          </a:p>
        </p:txBody>
      </p:sp>
    </p:spTree>
    <p:extLst>
      <p:ext uri="{BB962C8B-B14F-4D97-AF65-F5344CB8AC3E}">
        <p14:creationId xmlns:p14="http://schemas.microsoft.com/office/powerpoint/2010/main" xmlns="" val="11813587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atin typeface="Times New Roman" pitchFamily="18" charset="0"/>
                <a:ea typeface="ＭＳ Ｐゴシック" pitchFamily="92" charset="-128"/>
              </a:defRPr>
            </a:lvl1pPr>
          </a:lstStyle>
          <a:p>
            <a:pPr>
              <a:defRPr/>
            </a:pPr>
            <a:endParaRPr lang="en-US"/>
          </a:p>
        </p:txBody>
      </p:sp>
      <p:sp>
        <p:nvSpPr>
          <p:cNvPr id="6147"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atin typeface="Times New Roman" pitchFamily="18" charset="0"/>
                <a:ea typeface="ＭＳ Ｐゴシック" pitchFamily="92" charset="-128"/>
              </a:defRPr>
            </a:lvl1pPr>
          </a:lstStyle>
          <a:p>
            <a:pPr>
              <a:defRPr/>
            </a:pPr>
            <a:fld id="{B6F20970-09A4-459B-B6A0-B798CA0E98D6}" type="datetime1">
              <a:rPr lang="en-US"/>
              <a:pPr>
                <a:defRPr/>
              </a:pPr>
              <a:t>12/17/2015</a:t>
            </a:fld>
            <a:endParaRPr lang="en-US"/>
          </a:p>
        </p:txBody>
      </p:sp>
      <p:sp>
        <p:nvSpPr>
          <p:cNvPr id="286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atin typeface="Times New Roman" pitchFamily="18" charset="0"/>
                <a:ea typeface="ＭＳ Ｐゴシック" pitchFamily="92" charset="-128"/>
              </a:defRPr>
            </a:lvl1pPr>
          </a:lstStyle>
          <a:p>
            <a:pPr>
              <a:defRPr/>
            </a:pPr>
            <a:r>
              <a:rPr lang="en-US"/>
              <a:t>(c) ITT Educational Services, Inc.</a:t>
            </a:r>
          </a:p>
        </p:txBody>
      </p:sp>
      <p:sp>
        <p:nvSpPr>
          <p:cNvPr id="6151"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atin typeface="Times New Roman" pitchFamily="18" charset="0"/>
                <a:ea typeface="ＭＳ Ｐゴシック" pitchFamily="92" charset="-128"/>
              </a:defRPr>
            </a:lvl1pPr>
          </a:lstStyle>
          <a:p>
            <a:pPr>
              <a:defRPr/>
            </a:pPr>
            <a:fld id="{B395ABFE-344B-4D6E-B6C4-2010A0B80C44}" type="slidenum">
              <a:rPr lang="en-US"/>
              <a:pPr>
                <a:defRPr/>
              </a:pPr>
              <a:t>‹#›</a:t>
            </a:fld>
            <a:endParaRPr lang="en-US"/>
          </a:p>
        </p:txBody>
      </p:sp>
    </p:spTree>
    <p:extLst>
      <p:ext uri="{BB962C8B-B14F-4D97-AF65-F5344CB8AC3E}">
        <p14:creationId xmlns:p14="http://schemas.microsoft.com/office/powerpoint/2010/main" xmlns="" val="311851071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92"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9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9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9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9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23B96253-7159-411C-8637-9032B4120C6F}" type="slidenum">
              <a:rPr lang="en-US" sz="1300" smtClean="0">
                <a:latin typeface="Times New Roman" pitchFamily="18" charset="0"/>
              </a:rPr>
              <a:pPr eaLnBrk="1" hangingPunct="1"/>
              <a:t>1</a:t>
            </a:fld>
            <a:endParaRPr lang="en-US" sz="130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ea typeface="ＭＳ Ｐゴシック" pitchFamily="34" charset="-128"/>
              </a:rPr>
              <a:t>The creation of policies allows the risks of loss, destruction, or corruption of information to be mitigated.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Workgroup</a:t>
            </a:r>
          </a:p>
          <a:p>
            <a:pPr lvl="1"/>
            <a:r>
              <a:rPr lang="en-US" dirty="0" smtClean="0">
                <a:ea typeface="ＭＳ Ｐゴシック" pitchFamily="34" charset="-128"/>
              </a:rPr>
              <a:t>Small</a:t>
            </a:r>
          </a:p>
          <a:p>
            <a:pPr lvl="1"/>
            <a:r>
              <a:rPr lang="en-US" dirty="0" smtClean="0">
                <a:ea typeface="ＭＳ Ｐゴシック" pitchFamily="34" charset="-128"/>
              </a:rPr>
              <a:t>Limited uses</a:t>
            </a:r>
          </a:p>
          <a:p>
            <a:pPr lvl="1"/>
            <a:r>
              <a:rPr lang="en-US" dirty="0" smtClean="0">
                <a:ea typeface="ＭＳ Ｐゴシック" pitchFamily="34" charset="-128"/>
              </a:rPr>
              <a:t>No central authority</a:t>
            </a:r>
          </a:p>
          <a:p>
            <a:pPr lvl="1"/>
            <a:r>
              <a:rPr lang="en-US" dirty="0" smtClean="0">
                <a:ea typeface="ＭＳ Ｐゴシック" pitchFamily="34" charset="-128"/>
              </a:rPr>
              <a:t>Security policy is managed individually</a:t>
            </a:r>
          </a:p>
          <a:p>
            <a:r>
              <a:rPr lang="en-US" dirty="0" smtClean="0">
                <a:ea typeface="ＭＳ Ｐゴシック" pitchFamily="34" charset="-128"/>
              </a:rPr>
              <a:t>SOHO</a:t>
            </a:r>
          </a:p>
          <a:p>
            <a:pPr lvl="1"/>
            <a:r>
              <a:rPr lang="en-US" dirty="0" smtClean="0">
                <a:ea typeface="ＭＳ Ｐゴシック" pitchFamily="34" charset="-128"/>
              </a:rPr>
              <a:t>Small</a:t>
            </a:r>
          </a:p>
          <a:p>
            <a:pPr lvl="1"/>
            <a:r>
              <a:rPr lang="en-US" dirty="0" smtClean="0">
                <a:ea typeface="ＭＳ Ｐゴシック" pitchFamily="34" charset="-128"/>
              </a:rPr>
              <a:t>Some level of central management</a:t>
            </a:r>
          </a:p>
          <a:p>
            <a:pPr lvl="1"/>
            <a:r>
              <a:rPr lang="en-US" dirty="0" smtClean="0">
                <a:ea typeface="ＭＳ Ｐゴシック" pitchFamily="34" charset="-128"/>
              </a:rPr>
              <a:t>Not scalable</a:t>
            </a:r>
          </a:p>
          <a:p>
            <a:r>
              <a:rPr lang="en-US" dirty="0" smtClean="0">
                <a:ea typeface="ＭＳ Ｐゴシック" pitchFamily="34" charset="-128"/>
              </a:rPr>
              <a:t>Client/Server</a:t>
            </a:r>
          </a:p>
          <a:p>
            <a:pPr lvl="1"/>
            <a:r>
              <a:rPr lang="en-US" dirty="0" smtClean="0">
                <a:ea typeface="ＭＳ Ｐゴシック" pitchFamily="34" charset="-128"/>
              </a:rPr>
              <a:t>Shared resources</a:t>
            </a:r>
          </a:p>
          <a:p>
            <a:pPr lvl="1"/>
            <a:r>
              <a:rPr lang="en-US" dirty="0" smtClean="0">
                <a:ea typeface="ＭＳ Ｐゴシック" pitchFamily="34" charset="-128"/>
              </a:rPr>
              <a:t>Larger networks</a:t>
            </a:r>
          </a:p>
          <a:p>
            <a:pPr lvl="1"/>
            <a:r>
              <a:rPr lang="en-US" dirty="0" smtClean="0">
                <a:ea typeface="ＭＳ Ｐゴシック" pitchFamily="34" charset="-128"/>
              </a:rPr>
              <a:t>Complexity</a:t>
            </a:r>
          </a:p>
          <a:p>
            <a:pPr lvl="1"/>
            <a:r>
              <a:rPr lang="en-US" dirty="0" smtClean="0">
                <a:ea typeface="ＭＳ Ｐゴシック" pitchFamily="34" charset="-128"/>
              </a:rPr>
              <a:t>Centralized control</a:t>
            </a:r>
          </a:p>
          <a:p>
            <a:endParaRPr lang="en-US" dirty="0" smtClean="0">
              <a:ea typeface="ＭＳ Ｐゴシック" pitchFamily="34" charset="-128"/>
            </a:endParaRPr>
          </a:p>
        </p:txBody>
      </p:sp>
      <p:sp>
        <p:nvSpPr>
          <p:cNvPr id="39940" name="Date Placeholder 3"/>
          <p:cNvSpPr txBox="1">
            <a:spLocks noGrp="1"/>
          </p:cNvSpPr>
          <p:nvPr/>
        </p:nvSpPr>
        <p:spPr bwMode="auto">
          <a:xfrm>
            <a:off x="3971925" y="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0BA2D50F-D340-4F0A-A5A6-E5EC1D904642}" type="datetime1">
              <a:rPr lang="en-US" sz="1300">
                <a:latin typeface="Times New Roman" pitchFamily="18" charset="0"/>
              </a:rPr>
              <a:pPr algn="r" eaLnBrk="1" hangingPunct="1"/>
              <a:t>12/17/2015</a:t>
            </a:fld>
            <a:endParaRPr lang="en-US" sz="1300">
              <a:latin typeface="Times New Roman" pitchFamily="18" charset="0"/>
            </a:endParaRPr>
          </a:p>
        </p:txBody>
      </p:sp>
      <p:sp>
        <p:nvSpPr>
          <p:cNvPr id="39941" name="Footer Placeholder 4"/>
          <p:cNvSpPr txBox="1">
            <a:spLocks noGrp="1"/>
          </p:cNvSpPr>
          <p:nvPr/>
        </p:nvSpPr>
        <p:spPr bwMode="auto">
          <a:xfrm>
            <a:off x="0"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a:latin typeface="Times New Roman" pitchFamily="18" charset="0"/>
              </a:rPr>
              <a:t>(c) ITT Educational Services, Inc.</a:t>
            </a:r>
          </a:p>
        </p:txBody>
      </p:sp>
      <p:sp>
        <p:nvSpPr>
          <p:cNvPr id="39942" name="Slide Number Placeholder 5"/>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4116227F-7239-4BF4-A2F0-49C8B69B6F60}" type="slidenum">
              <a:rPr lang="en-US" sz="1300">
                <a:latin typeface="Times New Roman" pitchFamily="18" charset="0"/>
              </a:rPr>
              <a:pPr algn="r" eaLnBrk="1" hangingPunct="1"/>
              <a:t>13</a:t>
            </a:fld>
            <a:endParaRPr lang="en-US" sz="13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ea typeface="ＭＳ Ｐゴシック" pitchFamily="34" charset="-128"/>
              </a:rPr>
              <a:t>Policy</a:t>
            </a:r>
          </a:p>
          <a:p>
            <a:pPr lvl="1"/>
            <a:r>
              <a:rPr lang="en-US" smtClean="0">
                <a:ea typeface="ＭＳ Ｐゴシック" pitchFamily="34" charset="-128"/>
              </a:rPr>
              <a:t>Well-defined</a:t>
            </a:r>
          </a:p>
          <a:p>
            <a:pPr lvl="1"/>
            <a:r>
              <a:rPr lang="en-US" smtClean="0">
                <a:ea typeface="ＭＳ Ｐゴシック" pitchFamily="34" charset="-128"/>
              </a:rPr>
              <a:t>Address business needs and security concerns	</a:t>
            </a:r>
          </a:p>
          <a:p>
            <a:pPr lvl="1"/>
            <a:r>
              <a:rPr lang="en-US" smtClean="0">
                <a:ea typeface="ＭＳ Ｐゴシック" pitchFamily="34" charset="-128"/>
              </a:rPr>
              <a:t>Sets expectations</a:t>
            </a:r>
          </a:p>
          <a:p>
            <a:r>
              <a:rPr lang="en-US" smtClean="0">
                <a:ea typeface="ＭＳ Ｐゴシック" pitchFamily="34" charset="-128"/>
              </a:rPr>
              <a:t>Awareness</a:t>
            </a:r>
          </a:p>
          <a:p>
            <a:pPr lvl="1"/>
            <a:r>
              <a:rPr lang="en-US" smtClean="0">
                <a:ea typeface="ＭＳ Ｐゴシック" pitchFamily="34" charset="-128"/>
              </a:rPr>
              <a:t>Promote security</a:t>
            </a:r>
          </a:p>
          <a:p>
            <a:pPr lvl="1"/>
            <a:r>
              <a:rPr lang="en-US" smtClean="0">
                <a:ea typeface="ＭＳ Ｐゴシック" pitchFamily="34" charset="-128"/>
              </a:rPr>
              <a:t>Keep security at the front of users’ minds</a:t>
            </a:r>
          </a:p>
          <a:p>
            <a:r>
              <a:rPr lang="en-US" smtClean="0">
                <a:ea typeface="ＭＳ Ｐゴシック" pitchFamily="34" charset="-128"/>
              </a:rPr>
              <a:t>Training</a:t>
            </a:r>
          </a:p>
          <a:p>
            <a:pPr lvl="1"/>
            <a:r>
              <a:rPr lang="en-US" smtClean="0">
                <a:ea typeface="ＭＳ Ｐゴシック" pitchFamily="34" charset="-128"/>
              </a:rPr>
              <a:t>Individuals understand their roles and responsibilities</a:t>
            </a:r>
          </a:p>
          <a:p>
            <a:pPr lvl="1"/>
            <a:r>
              <a:rPr lang="en-US" smtClean="0">
                <a:ea typeface="ＭＳ Ｐゴシック" pitchFamily="34" charset="-128"/>
              </a:rPr>
              <a:t>Individuals understand security policy</a:t>
            </a:r>
          </a:p>
          <a:p>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45060"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E55FF90C-F5BD-4439-A815-73FFCAF97A62}"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45061"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45062"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73FC2FE6-0E9E-4508-B89E-3F563C2091BE}" type="slidenum">
              <a:rPr lang="en-US" sz="1300" smtClean="0">
                <a:latin typeface="Times New Roman" pitchFamily="18" charset="0"/>
              </a:rPr>
              <a:pPr eaLnBrk="1" hangingPunct="1"/>
              <a:t>18</a:t>
            </a:fld>
            <a:endParaRPr lang="en-US" sz="130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46084"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8D83A402-6D31-431F-91AA-E8F35B4F83E5}"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4608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4608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4DC04B29-9F78-4EA3-BC76-82FCF4909D25}" type="slidenum">
              <a:rPr lang="en-US" sz="1300" smtClean="0">
                <a:latin typeface="Times New Roman" pitchFamily="18" charset="0"/>
              </a:rPr>
              <a:pPr eaLnBrk="1" hangingPunct="1"/>
              <a:t>19</a:t>
            </a:fld>
            <a:endParaRPr lang="en-US" sz="130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47108"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773728BA-12FB-47F9-B47B-BC06646D4450}"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4710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4711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430C6319-19B8-4FF8-9216-4B5A7F0F9384}" type="slidenum">
              <a:rPr lang="en-US" sz="1300" smtClean="0">
                <a:latin typeface="Times New Roman" pitchFamily="18" charset="0"/>
              </a:rPr>
              <a:pPr eaLnBrk="1" hangingPunct="1"/>
              <a:t>20</a:t>
            </a:fld>
            <a:endParaRPr lang="en-US" sz="13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Availability of the network and its components</a:t>
            </a:r>
          </a:p>
          <a:p>
            <a:pPr lvl="1"/>
            <a:r>
              <a:rPr lang="en-US" dirty="0" smtClean="0">
                <a:ea typeface="ＭＳ Ｐゴシック" pitchFamily="34" charset="-128"/>
              </a:rPr>
              <a:t>Redundancy</a:t>
            </a:r>
          </a:p>
          <a:p>
            <a:pPr lvl="1"/>
            <a:r>
              <a:rPr lang="en-US" dirty="0" smtClean="0">
                <a:ea typeface="ＭＳ Ｐゴシック" pitchFamily="34" charset="-128"/>
              </a:rPr>
              <a:t>High availability</a:t>
            </a:r>
          </a:p>
          <a:p>
            <a:pPr lvl="2"/>
            <a:r>
              <a:rPr lang="en-US" dirty="0" smtClean="0">
                <a:ea typeface="ＭＳ Ｐゴシック" pitchFamily="34" charset="-128"/>
              </a:rPr>
              <a:t>Active/Active</a:t>
            </a:r>
          </a:p>
          <a:p>
            <a:pPr lvl="2"/>
            <a:r>
              <a:rPr lang="en-US" dirty="0" smtClean="0">
                <a:ea typeface="ＭＳ Ｐゴシック" pitchFamily="34" charset="-128"/>
              </a:rPr>
              <a:t>Active/Passive</a:t>
            </a:r>
          </a:p>
          <a:p>
            <a:pPr lvl="2"/>
            <a:r>
              <a:rPr lang="en-US" dirty="0" smtClean="0">
                <a:ea typeface="ＭＳ Ｐゴシック" pitchFamily="34" charset="-128"/>
              </a:rPr>
              <a:t>Hot Standby</a:t>
            </a:r>
          </a:p>
          <a:p>
            <a:pPr lvl="2"/>
            <a:r>
              <a:rPr lang="en-US" dirty="0" smtClean="0">
                <a:ea typeface="ＭＳ Ｐゴシック" pitchFamily="34" charset="-128"/>
              </a:rPr>
              <a:t>Cold Standby</a:t>
            </a:r>
          </a:p>
          <a:p>
            <a:pPr lvl="1"/>
            <a:r>
              <a:rPr lang="en-US" dirty="0" smtClean="0">
                <a:ea typeface="ＭＳ Ｐゴシック" pitchFamily="34" charset="-128"/>
              </a:rPr>
              <a:t>Single point of failure</a:t>
            </a:r>
          </a:p>
          <a:p>
            <a:pPr lvl="1"/>
            <a:r>
              <a:rPr lang="en-US" dirty="0" smtClean="0">
                <a:ea typeface="ＭＳ Ｐゴシック" pitchFamily="34" charset="-128"/>
              </a:rPr>
              <a:t>Denial of service</a:t>
            </a:r>
          </a:p>
          <a:p>
            <a:r>
              <a:rPr lang="en-US" dirty="0" smtClean="0">
                <a:ea typeface="ＭＳ Ｐゴシック" pitchFamily="34" charset="-128"/>
              </a:rPr>
              <a:t>Sensitivity of the data</a:t>
            </a:r>
          </a:p>
          <a:p>
            <a:pPr lvl="1"/>
            <a:r>
              <a:rPr lang="en-US" dirty="0" smtClean="0">
                <a:ea typeface="ＭＳ Ｐゴシック" pitchFamily="34" charset="-128"/>
              </a:rPr>
              <a:t>Encryption</a:t>
            </a:r>
          </a:p>
          <a:p>
            <a:pPr lvl="1"/>
            <a:r>
              <a:rPr lang="en-US" dirty="0" smtClean="0">
                <a:ea typeface="ＭＳ Ｐゴシック" pitchFamily="34" charset="-128"/>
              </a:rPr>
              <a:t>Access control</a:t>
            </a:r>
          </a:p>
          <a:p>
            <a:endParaRPr lang="en-US" dirty="0" smtClean="0">
              <a:ea typeface="ＭＳ Ｐゴシック" pitchFamily="34" charset="-128"/>
            </a:endParaRPr>
          </a:p>
        </p:txBody>
      </p:sp>
      <p:sp>
        <p:nvSpPr>
          <p:cNvPr id="49156" name="Date Placeholder 3"/>
          <p:cNvSpPr txBox="1">
            <a:spLocks noGrp="1"/>
          </p:cNvSpPr>
          <p:nvPr/>
        </p:nvSpPr>
        <p:spPr bwMode="auto">
          <a:xfrm>
            <a:off x="3971925" y="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B83D28A2-0A61-47E4-B8E4-ED5E58E13C51}" type="datetime1">
              <a:rPr lang="en-US" sz="1300">
                <a:latin typeface="Times New Roman" pitchFamily="18" charset="0"/>
              </a:rPr>
              <a:pPr algn="r" eaLnBrk="1" hangingPunct="1"/>
              <a:t>12/17/2015</a:t>
            </a:fld>
            <a:endParaRPr lang="en-US" sz="1300">
              <a:latin typeface="Times New Roman" pitchFamily="18" charset="0"/>
            </a:endParaRPr>
          </a:p>
        </p:txBody>
      </p:sp>
      <p:sp>
        <p:nvSpPr>
          <p:cNvPr id="49157" name="Footer Placeholder 4"/>
          <p:cNvSpPr txBox="1">
            <a:spLocks noGrp="1"/>
          </p:cNvSpPr>
          <p:nvPr/>
        </p:nvSpPr>
        <p:spPr bwMode="auto">
          <a:xfrm>
            <a:off x="0"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a:latin typeface="Times New Roman" pitchFamily="18" charset="0"/>
              </a:rPr>
              <a:t>(c) ITT Educational Services, Inc.</a:t>
            </a:r>
          </a:p>
        </p:txBody>
      </p:sp>
      <p:sp>
        <p:nvSpPr>
          <p:cNvPr id="49158" name="Slide Number Placeholder 5"/>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7F245006-98FC-4F8C-9057-A34F69E9D819}" type="slidenum">
              <a:rPr lang="en-US" sz="1300">
                <a:latin typeface="Times New Roman" pitchFamily="18" charset="0"/>
              </a:rPr>
              <a:pPr algn="r" eaLnBrk="1" hangingPunct="1"/>
              <a:t>22</a:t>
            </a:fld>
            <a:endParaRPr lang="en-US" sz="13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ea typeface="ＭＳ Ｐゴシック" pitchFamily="34" charset="-128"/>
              </a:rPr>
              <a:t>Availability of the network and its components</a:t>
            </a:r>
          </a:p>
          <a:p>
            <a:pPr lvl="1"/>
            <a:r>
              <a:rPr lang="en-US" smtClean="0">
                <a:ea typeface="ＭＳ Ｐゴシック" pitchFamily="34" charset="-128"/>
              </a:rPr>
              <a:t>Redundancy</a:t>
            </a:r>
          </a:p>
          <a:p>
            <a:pPr lvl="1"/>
            <a:r>
              <a:rPr lang="en-US" smtClean="0">
                <a:ea typeface="ＭＳ Ｐゴシック" pitchFamily="34" charset="-128"/>
              </a:rPr>
              <a:t>High availability</a:t>
            </a:r>
          </a:p>
          <a:p>
            <a:pPr lvl="2"/>
            <a:r>
              <a:rPr lang="en-US" smtClean="0">
                <a:ea typeface="ＭＳ Ｐゴシック" pitchFamily="34" charset="-128"/>
              </a:rPr>
              <a:t>Active/Active</a:t>
            </a:r>
          </a:p>
          <a:p>
            <a:pPr lvl="2"/>
            <a:r>
              <a:rPr lang="en-US" smtClean="0">
                <a:ea typeface="ＭＳ Ｐゴシック" pitchFamily="34" charset="-128"/>
              </a:rPr>
              <a:t>Active/Passive</a:t>
            </a:r>
          </a:p>
          <a:p>
            <a:pPr lvl="2"/>
            <a:r>
              <a:rPr lang="en-US" smtClean="0">
                <a:ea typeface="ＭＳ Ｐゴシック" pitchFamily="34" charset="-128"/>
              </a:rPr>
              <a:t>Hot Standby</a:t>
            </a:r>
          </a:p>
          <a:p>
            <a:pPr lvl="2"/>
            <a:r>
              <a:rPr lang="en-US" smtClean="0">
                <a:ea typeface="ＭＳ Ｐゴシック" pitchFamily="34" charset="-128"/>
              </a:rPr>
              <a:t>Cold Standby</a:t>
            </a:r>
          </a:p>
          <a:p>
            <a:pPr lvl="1"/>
            <a:r>
              <a:rPr lang="en-US" smtClean="0">
                <a:ea typeface="ＭＳ Ｐゴシック" pitchFamily="34" charset="-128"/>
              </a:rPr>
              <a:t>Single point of failure</a:t>
            </a:r>
          </a:p>
          <a:p>
            <a:pPr lvl="1"/>
            <a:r>
              <a:rPr lang="en-US" smtClean="0">
                <a:ea typeface="ＭＳ Ｐゴシック" pitchFamily="34" charset="-128"/>
              </a:rPr>
              <a:t>Denial of service</a:t>
            </a:r>
          </a:p>
          <a:p>
            <a:r>
              <a:rPr lang="en-US" smtClean="0">
                <a:ea typeface="ＭＳ Ｐゴシック" pitchFamily="34" charset="-128"/>
              </a:rPr>
              <a:t>Sensitivity of the data</a:t>
            </a:r>
          </a:p>
          <a:p>
            <a:pPr lvl="1"/>
            <a:r>
              <a:rPr lang="en-US" smtClean="0">
                <a:ea typeface="ＭＳ Ｐゴシック" pitchFamily="34" charset="-128"/>
              </a:rPr>
              <a:t>Encryption</a:t>
            </a:r>
          </a:p>
          <a:p>
            <a:pPr lvl="1"/>
            <a:r>
              <a:rPr lang="en-US" smtClean="0">
                <a:ea typeface="ＭＳ Ｐゴシック" pitchFamily="34" charset="-128"/>
              </a:rPr>
              <a:t>Access control</a:t>
            </a:r>
          </a:p>
          <a:p>
            <a:endParaRPr lang="en-US" smtClean="0">
              <a:ea typeface="ＭＳ Ｐゴシック" pitchFamily="34" charset="-128"/>
            </a:endParaRPr>
          </a:p>
          <a:p>
            <a:endParaRPr lang="en-US" smtClean="0">
              <a:ea typeface="ＭＳ Ｐゴシック" pitchFamily="34" charset="-128"/>
            </a:endParaRPr>
          </a:p>
          <a:p>
            <a:r>
              <a:rPr lang="en-US" smtClean="0">
                <a:ea typeface="ＭＳ Ｐゴシック" pitchFamily="34" charset="-128"/>
              </a:rPr>
              <a:t>A system that needs to be accessed remotely can add additional concerns. Accessing a system over a VPN connection will ensure that the system maintains much of the security associated with the corporate network. If a system requires a direct connection to the internet for external users or customers one may need to consider additional firewalls, the creation of a DMZ, or additional of SSL encryption.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ea typeface="ＭＳ Ｐゴシック" pitchFamily="34" charset="-128"/>
              </a:rPr>
              <a:t>Lack of external connectivity provides physical isolation</a:t>
            </a:r>
          </a:p>
          <a:p>
            <a:pPr lvl="1"/>
            <a:r>
              <a:rPr lang="en-US" smtClean="0">
                <a:ea typeface="ＭＳ Ｐゴシック" pitchFamily="34" charset="-128"/>
              </a:rPr>
              <a:t>Can rely on physical controls to protect network</a:t>
            </a:r>
          </a:p>
          <a:p>
            <a:pPr lvl="1"/>
            <a:r>
              <a:rPr lang="en-US" smtClean="0">
                <a:ea typeface="ＭＳ Ｐゴシック" pitchFamily="34" charset="-128"/>
              </a:rPr>
              <a:t>External threats must breach physical barrier</a:t>
            </a:r>
          </a:p>
          <a:p>
            <a:r>
              <a:rPr lang="en-US" smtClean="0">
                <a:ea typeface="ＭＳ Ｐゴシック" pitchFamily="34" charset="-128"/>
              </a:rPr>
              <a:t>If external connectivity is required</a:t>
            </a:r>
          </a:p>
          <a:p>
            <a:pPr lvl="1"/>
            <a:r>
              <a:rPr lang="en-US" smtClean="0">
                <a:ea typeface="ＭＳ Ｐゴシック" pitchFamily="34" charset="-128"/>
              </a:rPr>
              <a:t>No control is the same as physical isolation but security must enable the business</a:t>
            </a:r>
          </a:p>
          <a:p>
            <a:pPr lvl="1"/>
            <a:r>
              <a:rPr lang="en-US" smtClean="0">
                <a:ea typeface="ＭＳ Ｐゴシック" pitchFamily="34" charset="-128"/>
              </a:rPr>
              <a:t>Consider segmentation</a:t>
            </a:r>
          </a:p>
          <a:p>
            <a:pPr lvl="1"/>
            <a:r>
              <a:rPr lang="en-US" smtClean="0">
                <a:ea typeface="ＭＳ Ｐゴシック" pitchFamily="34" charset="-128"/>
              </a:rPr>
              <a:t>Rigorous front door screening</a:t>
            </a:r>
          </a:p>
          <a:p>
            <a:pPr lvl="2"/>
            <a:r>
              <a:rPr lang="en-US" smtClean="0">
                <a:ea typeface="ＭＳ Ｐゴシック" pitchFamily="34" charset="-128"/>
              </a:rPr>
              <a:t>Filtering</a:t>
            </a:r>
          </a:p>
          <a:p>
            <a:pPr lvl="2"/>
            <a:r>
              <a:rPr lang="en-US" smtClean="0">
                <a:ea typeface="ＭＳ Ｐゴシック" pitchFamily="34" charset="-128"/>
              </a:rPr>
              <a:t>Multiple firewalls</a:t>
            </a:r>
          </a:p>
          <a:p>
            <a:pPr lvl="2"/>
            <a:r>
              <a:rPr lang="en-US" smtClean="0">
                <a:ea typeface="ＭＳ Ｐゴシック" pitchFamily="34" charset="-128"/>
              </a:rPr>
              <a:t>VPN for remote access</a:t>
            </a:r>
          </a:p>
          <a:p>
            <a:pPr lvl="2"/>
            <a:endParaRPr lang="en-US" smtClean="0">
              <a:ea typeface="ＭＳ Ｐゴシック" pitchFamily="34" charset="-128"/>
            </a:endParaRPr>
          </a:p>
          <a:p>
            <a:r>
              <a:rPr lang="en-US" smtClean="0">
                <a:ea typeface="ＭＳ Ｐゴシック" pitchFamily="34" charset="-128"/>
              </a:rPr>
              <a:t>Connection to a wired network is limited to those directly attached to it. Physical isolation of a network require one to physically access a system connected to the network or otherwise attach to the network. However, the nature of networking is to connect networks to each other. External connectivity requires segmentation and filtering. </a:t>
            </a:r>
          </a:p>
          <a:p>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mtClean="0">
                <a:ea typeface="ＭＳ Ｐゴシック" pitchFamily="34" charset="-128"/>
              </a:rPr>
              <a:t>Introduces new attack surface</a:t>
            </a:r>
          </a:p>
          <a:p>
            <a:pPr lvl="1"/>
            <a:r>
              <a:rPr lang="en-US" smtClean="0">
                <a:ea typeface="ＭＳ Ｐゴシック" pitchFamily="34" charset="-128"/>
              </a:rPr>
              <a:t>Require additional design considerations to mitigate attack</a:t>
            </a:r>
          </a:p>
          <a:p>
            <a:pPr lvl="2"/>
            <a:r>
              <a:rPr lang="en-US" smtClean="0">
                <a:ea typeface="ＭＳ Ｐゴシック" pitchFamily="34" charset="-128"/>
              </a:rPr>
              <a:t>MAC filtering</a:t>
            </a:r>
          </a:p>
          <a:p>
            <a:pPr lvl="2"/>
            <a:r>
              <a:rPr lang="en-US" smtClean="0">
                <a:ea typeface="ＭＳ Ｐゴシック" pitchFamily="34" charset="-128"/>
              </a:rPr>
              <a:t>Hidden SSID</a:t>
            </a:r>
          </a:p>
          <a:p>
            <a:pPr lvl="2"/>
            <a:r>
              <a:rPr lang="en-US" smtClean="0">
                <a:ea typeface="ＭＳ Ｐゴシック" pitchFamily="34" charset="-128"/>
              </a:rPr>
              <a:t>Authentication</a:t>
            </a:r>
          </a:p>
          <a:p>
            <a:r>
              <a:rPr lang="en-US" smtClean="0">
                <a:ea typeface="ＭＳ Ｐゴシック" pitchFamily="34" charset="-128"/>
              </a:rPr>
              <a:t>Data is transmitted over the air and accessible</a:t>
            </a:r>
          </a:p>
          <a:p>
            <a:pPr lvl="1"/>
            <a:r>
              <a:rPr lang="en-US" smtClean="0">
                <a:ea typeface="ＭＳ Ｐゴシック" pitchFamily="34" charset="-128"/>
              </a:rPr>
              <a:t>Use of encryption technology </a:t>
            </a:r>
          </a:p>
          <a:p>
            <a:pPr lvl="1"/>
            <a:r>
              <a:rPr lang="en-US" smtClean="0">
                <a:ea typeface="ＭＳ Ｐゴシック" pitchFamily="34" charset="-128"/>
              </a:rPr>
              <a:t>Consider implementing segmented wireless networks</a:t>
            </a:r>
          </a:p>
          <a:p>
            <a:pPr lvl="1"/>
            <a:r>
              <a:rPr lang="en-US" smtClean="0">
                <a:ea typeface="ＭＳ Ｐゴシック" pitchFamily="34" charset="-128"/>
              </a:rPr>
              <a:t>Require VPN authentication for wireless access</a:t>
            </a:r>
          </a:p>
          <a:p>
            <a:r>
              <a:rPr lang="en-US" smtClean="0">
                <a:ea typeface="ＭＳ Ｐゴシック" pitchFamily="34" charset="-128"/>
              </a:rPr>
              <a:t>Network can be directly accessed from a distance</a:t>
            </a:r>
          </a:p>
          <a:p>
            <a:pPr lvl="1"/>
            <a:r>
              <a:rPr lang="en-US" smtClean="0">
                <a:ea typeface="ＭＳ Ｐゴシック" pitchFamily="34" charset="-128"/>
              </a:rPr>
              <a:t>Shielding</a:t>
            </a:r>
          </a:p>
          <a:p>
            <a:endParaRPr lang="en-US" smtClean="0">
              <a:ea typeface="ＭＳ Ｐゴシック" pitchFamily="34" charset="-128"/>
            </a:endParaRPr>
          </a:p>
        </p:txBody>
      </p:sp>
      <p:sp>
        <p:nvSpPr>
          <p:cNvPr id="53252" name="Date Placeholder 3"/>
          <p:cNvSpPr txBox="1">
            <a:spLocks noGrp="1"/>
          </p:cNvSpPr>
          <p:nvPr/>
        </p:nvSpPr>
        <p:spPr bwMode="auto">
          <a:xfrm>
            <a:off x="3971925" y="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0121008B-C36A-4583-8AC6-B8F97AA0FD9E}" type="datetime1">
              <a:rPr lang="en-US" sz="1300">
                <a:latin typeface="Times New Roman" pitchFamily="18" charset="0"/>
              </a:rPr>
              <a:pPr algn="r" eaLnBrk="1" hangingPunct="1"/>
              <a:t>12/17/2015</a:t>
            </a:fld>
            <a:endParaRPr lang="en-US" sz="1300">
              <a:latin typeface="Times New Roman" pitchFamily="18" charset="0"/>
            </a:endParaRPr>
          </a:p>
        </p:txBody>
      </p:sp>
      <p:sp>
        <p:nvSpPr>
          <p:cNvPr id="53253" name="Footer Placeholder 4"/>
          <p:cNvSpPr txBox="1">
            <a:spLocks noGrp="1"/>
          </p:cNvSpPr>
          <p:nvPr/>
        </p:nvSpPr>
        <p:spPr bwMode="auto">
          <a:xfrm>
            <a:off x="0"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a:latin typeface="Times New Roman" pitchFamily="18" charset="0"/>
              </a:rPr>
              <a:t>(c) ITT Educational Services, Inc.</a:t>
            </a:r>
          </a:p>
        </p:txBody>
      </p:sp>
      <p:sp>
        <p:nvSpPr>
          <p:cNvPr id="53254" name="Slide Number Placeholder 5"/>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A9BF1B9C-1A3F-469F-AA14-421C68DA9E67}" type="slidenum">
              <a:rPr lang="en-US" sz="1300">
                <a:latin typeface="Times New Roman" pitchFamily="18" charset="0"/>
              </a:rPr>
              <a:pPr algn="r" eaLnBrk="1" hangingPunct="1"/>
              <a:t>26</a:t>
            </a:fld>
            <a:endParaRPr lang="en-US" sz="13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31748"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86CBE846-5187-4C84-B2FE-D23B9B4EA3E6}"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31749"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31750"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F8F5098D-134E-4FED-9B91-CEA64189776A}" type="slidenum">
              <a:rPr lang="en-US" sz="1300" smtClean="0">
                <a:latin typeface="Times New Roman" pitchFamily="18" charset="0"/>
              </a:rPr>
              <a:pPr eaLnBrk="1" hangingPunct="1"/>
              <a:t>5</a:t>
            </a:fld>
            <a:endParaRPr lang="en-US" sz="13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32772"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3E822453-AD6F-4511-ABC4-F49AA0B2D4FA}"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32773"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32774"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1B5FAD45-D4A9-4BBD-83E8-437709DD8D7C}" type="slidenum">
              <a:rPr lang="en-US" sz="1300" smtClean="0">
                <a:latin typeface="Times New Roman" pitchFamily="18" charset="0"/>
              </a:rPr>
              <a:pPr eaLnBrk="1" hangingPunct="1"/>
              <a:t>6</a:t>
            </a:fld>
            <a:endParaRPr lang="en-US" sz="130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
        <p:nvSpPr>
          <p:cNvPr id="33796"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602305B3-A07A-4186-819D-91ABC02D4AAF}"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33797"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33798"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6B5EF57F-371E-411E-8945-041866244E62}" type="slidenum">
              <a:rPr lang="en-US" sz="1300" smtClean="0">
                <a:latin typeface="Times New Roman" pitchFamily="18" charset="0"/>
              </a:rPr>
              <a:pPr eaLnBrk="1" hangingPunct="1"/>
              <a:t>7</a:t>
            </a:fld>
            <a:endParaRPr lang="en-US" sz="13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nSpc>
                <a:spcPct val="80000"/>
              </a:lnSpc>
            </a:pPr>
            <a:r>
              <a:rPr lang="en-US" sz="700" dirty="0" smtClean="0">
                <a:ea typeface="ＭＳ Ｐゴシック" pitchFamily="34" charset="-128"/>
              </a:rPr>
              <a:t>User Domain—This domain refers to actual users whether they are employees, consultants, contractors, or other third-party users. Any user who accesses and uses the organization’s IT infrastructure must review and sign an acceptable use policy (AUP) prior to being granted access to the organization’s IT resources and infrastructure.</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Workstation Domain—This domain refers to the end user’s desktop devices such as a desktop computer, laptop, VoIP telephone, or other end-point device. Workstation devices typically require security countermeasures such as antivirus, antispyware, and vulnerability software patch management to maintain the integrity of the device.</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LAN Domain—This domain refers to the physical and logical local area network (LAN) technologies (i.e., 100 Mbps/1000 Mbps switched Ethernet, 802.11-family of wireless LAN technologies) used to support workstation connectivity to the organization’s network infrastructure.</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LAN-to-WAN Domain—This domain refers to the organization’s internetworking  and interconnectivity point between the LAN and the WAN network infrastructures. Routers, firewalls, demilitarized zones (DMZs), and intrusion detection systems (IDSs) and intrusion prevention systems (IPSs) are commonly used as security monitoring devices in this domain.</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Remote Access Domain—This domain refers to the authorized and authenticated remote access procedures for users to remotely access the organization’s IT infrastructure, systems, and data. Remote access solutions typically involve Secure Sockets Layer (SSL) 128-bit encrypted remote browser access or encrypted virtual private network (VPN) tunnels for secure remote communications.</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WAN Domain—Organizations with remote locations require a WAN to interconnect them. Organizations typically outsource WAN connectivity from service providers for end-to-end connectivity and bandwidth. This domain typically includes routers, circuits, switches, firewalls, and equivalent gear at remote locations sometimes under a managed service offering by the service provider.</a:t>
            </a:r>
          </a:p>
          <a:p>
            <a:pPr>
              <a:lnSpc>
                <a:spcPct val="80000"/>
              </a:lnSpc>
            </a:pPr>
            <a:endParaRPr lang="en-US" sz="700" dirty="0" smtClean="0">
              <a:ea typeface="ＭＳ Ｐゴシック" pitchFamily="34" charset="-128"/>
            </a:endParaRPr>
          </a:p>
          <a:p>
            <a:pPr>
              <a:lnSpc>
                <a:spcPct val="80000"/>
              </a:lnSpc>
            </a:pPr>
            <a:r>
              <a:rPr lang="en-US" sz="700" dirty="0" smtClean="0">
                <a:ea typeface="ＭＳ Ｐゴシック" pitchFamily="34" charset="-128"/>
              </a:rPr>
              <a:t>System/Application Domain—This domain refers to the hardware, operating system software, database software, client/server applications, and data that  </a:t>
            </a:r>
          </a:p>
          <a:p>
            <a:pPr>
              <a:lnSpc>
                <a:spcPct val="80000"/>
              </a:lnSpc>
            </a:pPr>
            <a:r>
              <a:rPr lang="en-US" sz="700" dirty="0" smtClean="0">
                <a:ea typeface="ＭＳ Ｐゴシック" pitchFamily="34" charset="-128"/>
              </a:rPr>
              <a:t>is typically housed in the organization’s data center and/or computer rooms.</a:t>
            </a:r>
          </a:p>
        </p:txBody>
      </p:sp>
      <p:sp>
        <p:nvSpPr>
          <p:cNvPr id="35844" name="Date Placeholder 3"/>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63FA1705-0FD0-42C6-A9AB-3956EA92B0D6}" type="datetime1">
              <a:rPr lang="en-US" sz="1300" smtClean="0">
                <a:latin typeface="Times New Roman" pitchFamily="18" charset="0"/>
              </a:rPr>
              <a:pPr eaLnBrk="1" hangingPunct="1"/>
              <a:t>12/17/2015</a:t>
            </a:fld>
            <a:endParaRPr lang="en-US" sz="1300" smtClean="0">
              <a:latin typeface="Times New Roman" pitchFamily="18" charset="0"/>
            </a:endParaRPr>
          </a:p>
        </p:txBody>
      </p:sp>
      <p:sp>
        <p:nvSpPr>
          <p:cNvPr id="35845" name="Footer Placeholder 4"/>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smtClean="0">
                <a:latin typeface="Times New Roman" pitchFamily="18" charset="0"/>
              </a:rPr>
              <a:t>(c) ITT Educational Services, Inc.</a:t>
            </a:r>
          </a:p>
        </p:txBody>
      </p:sp>
      <p:sp>
        <p:nvSpPr>
          <p:cNvPr id="35846" name="Slide Number Placeholder 5"/>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fld id="{89A20BF4-3294-4ED2-AE9D-F18F65CD5B6B}" type="slidenum">
              <a:rPr lang="en-US" sz="1300" smtClean="0">
                <a:latin typeface="Times New Roman" pitchFamily="18" charset="0"/>
              </a:rPr>
              <a:pPr eaLnBrk="1" hangingPunct="1"/>
              <a:t>9</a:t>
            </a:fld>
            <a:endParaRPr lang="en-US" sz="13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b="1" smtClean="0">
                <a:ea typeface="ＭＳ Ｐゴシック" pitchFamily="34" charset="-128"/>
              </a:rPr>
              <a:t>Risk</a:t>
            </a:r>
            <a:r>
              <a:rPr lang="en-US" smtClean="0">
                <a:ea typeface="ＭＳ Ｐゴシック" pitchFamily="34" charset="-128"/>
              </a:rPr>
              <a:t>: Likelihood that a threat will exploit a vulnerability and the impact it will have on an organization</a:t>
            </a:r>
          </a:p>
          <a:p>
            <a:r>
              <a:rPr lang="en-US" b="1" smtClean="0">
                <a:ea typeface="ＭＳ Ｐゴシック" pitchFamily="34" charset="-128"/>
              </a:rPr>
              <a:t>Threat</a:t>
            </a:r>
            <a:r>
              <a:rPr lang="en-US" smtClean="0">
                <a:ea typeface="ＭＳ Ｐゴシック" pitchFamily="34" charset="-128"/>
              </a:rPr>
              <a:t>: The possibility of an vulnerability being exploited</a:t>
            </a:r>
          </a:p>
          <a:p>
            <a:r>
              <a:rPr lang="en-US" b="1" smtClean="0">
                <a:ea typeface="ＭＳ Ｐゴシック" pitchFamily="34" charset="-128"/>
              </a:rPr>
              <a:t>Vulnerability</a:t>
            </a:r>
            <a:r>
              <a:rPr lang="en-US" smtClean="0">
                <a:ea typeface="ＭＳ Ｐゴシック" pitchFamily="34" charset="-128"/>
              </a:rPr>
              <a:t>: Weakness in a process or system that has the potential to adversely impact confidentiality, availability, or integrity</a:t>
            </a:r>
          </a:p>
          <a:p>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ea typeface="ＭＳ Ｐゴシック" pitchFamily="34" charset="-128"/>
              </a:rPr>
              <a:t>Network security goals vary from organization to organization. Often they include </a:t>
            </a:r>
          </a:p>
          <a:p>
            <a:r>
              <a:rPr lang="en-US" dirty="0" smtClean="0">
                <a:ea typeface="ＭＳ Ｐゴシック" pitchFamily="34" charset="-128"/>
              </a:rPr>
              <a:t>a few common mandates:</a:t>
            </a:r>
          </a:p>
          <a:p>
            <a:r>
              <a:rPr lang="en-US" dirty="0" smtClean="0">
                <a:ea typeface="ＭＳ Ｐゴシック" pitchFamily="34" charset="-128"/>
              </a:rPr>
              <a:t>•	 Ensure the confidentiality of resources</a:t>
            </a:r>
          </a:p>
          <a:p>
            <a:r>
              <a:rPr lang="en-US" dirty="0" smtClean="0">
                <a:ea typeface="ＭＳ Ｐゴシック" pitchFamily="34" charset="-128"/>
              </a:rPr>
              <a:t>•	 Protect the integrity of data</a:t>
            </a:r>
          </a:p>
          <a:p>
            <a:r>
              <a:rPr lang="en-US" dirty="0" smtClean="0">
                <a:ea typeface="ＭＳ Ｐゴシック" pitchFamily="34" charset="-128"/>
              </a:rPr>
              <a:t>•	 Maintain availability of the IT infrastructure</a:t>
            </a:r>
          </a:p>
          <a:p>
            <a:r>
              <a:rPr lang="en-US" dirty="0" smtClean="0">
                <a:ea typeface="ＭＳ Ｐゴシック" pitchFamily="34" charset="-128"/>
              </a:rPr>
              <a:t>•	 Ensure the privacy of personally identifiable data</a:t>
            </a:r>
          </a:p>
          <a:p>
            <a:r>
              <a:rPr lang="en-US" dirty="0" smtClean="0">
                <a:ea typeface="ＭＳ Ｐゴシック" pitchFamily="34" charset="-128"/>
              </a:rPr>
              <a:t>•	 Enforce access control</a:t>
            </a:r>
          </a:p>
          <a:p>
            <a:r>
              <a:rPr lang="en-US" dirty="0" smtClean="0">
                <a:ea typeface="ＭＳ Ｐゴシック" pitchFamily="34" charset="-128"/>
              </a:rPr>
              <a:t>•	 Monitor the IT environment for violations of policy</a:t>
            </a:r>
          </a:p>
          <a:p>
            <a:r>
              <a:rPr lang="en-US" dirty="0" smtClean="0">
                <a:ea typeface="ＭＳ Ｐゴシック" pitchFamily="34" charset="-128"/>
              </a:rPr>
              <a:t>•	 Support business tasks and the overall mission of the organization</a:t>
            </a:r>
          </a:p>
        </p:txBody>
      </p:sp>
      <p:sp>
        <p:nvSpPr>
          <p:cNvPr id="37892" name="Date Placeholder 3"/>
          <p:cNvSpPr txBox="1">
            <a:spLocks noGrp="1"/>
          </p:cNvSpPr>
          <p:nvPr/>
        </p:nvSpPr>
        <p:spPr bwMode="auto">
          <a:xfrm>
            <a:off x="3971925" y="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43DCAA88-48E5-495D-A57F-DACE8D52D2B2}" type="datetime1">
              <a:rPr lang="en-US" sz="1300">
                <a:latin typeface="Times New Roman" pitchFamily="18" charset="0"/>
              </a:rPr>
              <a:pPr algn="r" eaLnBrk="1" hangingPunct="1"/>
              <a:t>12/17/2015</a:t>
            </a:fld>
            <a:endParaRPr lang="en-US" sz="1300">
              <a:latin typeface="Times New Roman" pitchFamily="18" charset="0"/>
            </a:endParaRPr>
          </a:p>
        </p:txBody>
      </p:sp>
      <p:sp>
        <p:nvSpPr>
          <p:cNvPr id="37893" name="Footer Placeholder 4"/>
          <p:cNvSpPr txBox="1">
            <a:spLocks noGrp="1"/>
          </p:cNvSpPr>
          <p:nvPr/>
        </p:nvSpPr>
        <p:spPr bwMode="auto">
          <a:xfrm>
            <a:off x="0"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1300">
                <a:latin typeface="Times New Roman" pitchFamily="18" charset="0"/>
              </a:rPr>
              <a:t>(c) ITT Educational Services, Inc.</a:t>
            </a:r>
          </a:p>
        </p:txBody>
      </p:sp>
      <p:sp>
        <p:nvSpPr>
          <p:cNvPr id="37894" name="Slide Number Placeholder 5"/>
          <p:cNvSpPr txBox="1">
            <a:spLocks noGrp="1"/>
          </p:cNvSpPr>
          <p:nvPr/>
        </p:nvSpPr>
        <p:spPr bwMode="auto">
          <a:xfrm>
            <a:off x="3971925" y="8832850"/>
            <a:ext cx="3038475"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172" tIns="46586" rIns="93172" bIns="46586" anchor="b"/>
          <a:lstStyle>
            <a:lvl1pPr defTabSz="931863" eaLnBrk="0" hangingPunct="0">
              <a:defRPr sz="1200">
                <a:solidFill>
                  <a:schemeClr val="tx1"/>
                </a:solidFill>
                <a:latin typeface="Arial" pitchFamily="34" charset="0"/>
                <a:ea typeface="ＭＳ Ｐゴシック" pitchFamily="34" charset="-128"/>
              </a:defRPr>
            </a:lvl1pPr>
            <a:lvl2pPr marL="742950" indent="-285750" defTabSz="931863" eaLnBrk="0" hangingPunct="0">
              <a:defRPr sz="1200">
                <a:solidFill>
                  <a:schemeClr val="tx1"/>
                </a:solidFill>
                <a:latin typeface="Arial" pitchFamily="34" charset="0"/>
                <a:ea typeface="ＭＳ Ｐゴシック" pitchFamily="34" charset="-128"/>
              </a:defRPr>
            </a:lvl2pPr>
            <a:lvl3pPr marL="1143000" indent="-228600" defTabSz="931863" eaLnBrk="0" hangingPunct="0">
              <a:defRPr sz="1200">
                <a:solidFill>
                  <a:schemeClr val="tx1"/>
                </a:solidFill>
                <a:latin typeface="Arial" pitchFamily="34" charset="0"/>
                <a:ea typeface="ＭＳ Ｐゴシック" pitchFamily="34" charset="-128"/>
              </a:defRPr>
            </a:lvl3pPr>
            <a:lvl4pPr marL="1600200" indent="-228600" defTabSz="931863" eaLnBrk="0" hangingPunct="0">
              <a:defRPr sz="1200">
                <a:solidFill>
                  <a:schemeClr val="tx1"/>
                </a:solidFill>
                <a:latin typeface="Arial" pitchFamily="34" charset="0"/>
                <a:ea typeface="ＭＳ Ｐゴシック" pitchFamily="34" charset="-128"/>
              </a:defRPr>
            </a:lvl4pPr>
            <a:lvl5pPr marL="2057400" indent="-228600" defTabSz="931863" eaLnBrk="0" hangingPunct="0">
              <a:defRPr sz="12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r" eaLnBrk="1" hangingPunct="1"/>
            <a:fld id="{940C141B-A916-4312-804D-6C961693BBA9}" type="slidenum">
              <a:rPr lang="en-US" sz="1300">
                <a:latin typeface="Times New Roman" pitchFamily="18" charset="0"/>
              </a:rPr>
              <a:pPr algn="r" eaLnBrk="1" hangingPunct="1"/>
              <a:t>11</a:t>
            </a:fld>
            <a:endParaRPr lang="en-US" sz="13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7" descr="bg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 Box 5"/>
          <p:cNvSpPr txBox="1">
            <a:spLocks noChangeArrowheads="1"/>
          </p:cNvSpPr>
          <p:nvPr/>
        </p:nvSpPr>
        <p:spPr bwMode="auto">
          <a:xfrm>
            <a:off x="5457825" y="6477000"/>
            <a:ext cx="3343275" cy="215900"/>
          </a:xfrm>
          <a:prstGeom prst="rect">
            <a:avLst/>
          </a:prstGeom>
          <a:noFill/>
          <a:ln w="9525">
            <a:noFill/>
            <a:miter lim="800000"/>
            <a:headEnd/>
            <a:tailEnd/>
          </a:ln>
          <a:effectLst/>
        </p:spPr>
        <p:txBody>
          <a:bodyPr>
            <a:spAutoFit/>
          </a:bodyPr>
          <a:lstStyle/>
          <a:p>
            <a:pPr algn="r" eaLnBrk="0" hangingPunct="0">
              <a:spcBef>
                <a:spcPct val="50000"/>
              </a:spcBef>
              <a:defRPr/>
            </a:pPr>
            <a:r>
              <a:rPr lang="en-US" sz="800">
                <a:solidFill>
                  <a:schemeClr val="bg1"/>
                </a:solidFill>
                <a:ea typeface="ＭＳ Ｐゴシック" pitchFamily="92" charset="-128"/>
              </a:rPr>
              <a:t>© ITT Educational Services, Inc. All rights reserved.</a:t>
            </a:r>
          </a:p>
        </p:txBody>
      </p:sp>
      <p:sp>
        <p:nvSpPr>
          <p:cNvPr id="681988" name="Rectangle 4"/>
          <p:cNvSpPr>
            <a:spLocks noGrp="1" noChangeArrowheads="1"/>
          </p:cNvSpPr>
          <p:nvPr>
            <p:ph type="subTitle" idx="1"/>
          </p:nvPr>
        </p:nvSpPr>
        <p:spPr>
          <a:xfrm>
            <a:off x="1295400" y="2133600"/>
            <a:ext cx="7086600" cy="584775"/>
          </a:xfrm>
        </p:spPr>
        <p:txBody>
          <a:bodyPr>
            <a:spAutoFit/>
          </a:bodyPr>
          <a:lstStyle>
            <a:lvl1pPr marL="0" indent="0">
              <a:buFont typeface="Wingdings" pitchFamily="2" charset="2"/>
              <a:buNone/>
              <a:defRPr sz="3200" b="0">
                <a:solidFill>
                  <a:schemeClr val="bg1"/>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xmlns="" val="340437706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200"/>
            </a:lvl4pPr>
            <a:lvl5pPr>
              <a:defRPr sz="1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06361191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2061347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304800"/>
            <a:ext cx="829945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295400"/>
            <a:ext cx="8299450" cy="4648200"/>
          </a:xfrm>
        </p:spPr>
        <p:txBody>
          <a:bodyPr/>
          <a:lstStyle/>
          <a:p>
            <a:pPr lvl="0"/>
            <a:endParaRPr lang="en-US" noProof="0"/>
          </a:p>
        </p:txBody>
      </p:sp>
    </p:spTree>
    <p:extLst>
      <p:ext uri="{BB962C8B-B14F-4D97-AF65-F5344CB8AC3E}">
        <p14:creationId xmlns:p14="http://schemas.microsoft.com/office/powerpoint/2010/main" xmlns="" val="89543209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bg2.jpg"/>
          <p:cNvPicPr>
            <a:picLocks noChangeAspect="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0" y="6297613"/>
            <a:ext cx="9144000" cy="560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39750" y="304800"/>
            <a:ext cx="829945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9750" y="1295400"/>
            <a:ext cx="8299450" cy="464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0965" name="Text Box 5"/>
          <p:cNvSpPr txBox="1">
            <a:spLocks noChangeArrowheads="1"/>
          </p:cNvSpPr>
          <p:nvPr/>
        </p:nvSpPr>
        <p:spPr bwMode="auto">
          <a:xfrm>
            <a:off x="5146675" y="6496050"/>
            <a:ext cx="3302000" cy="215900"/>
          </a:xfrm>
          <a:prstGeom prst="rect">
            <a:avLst/>
          </a:prstGeom>
          <a:noFill/>
          <a:ln w="9525">
            <a:noFill/>
            <a:miter lim="800000"/>
            <a:headEnd/>
            <a:tailEnd/>
          </a:ln>
          <a:effectLst/>
        </p:spPr>
        <p:txBody>
          <a:bodyPr>
            <a:spAutoFit/>
          </a:bodyPr>
          <a:lstStyle/>
          <a:p>
            <a:pPr algn="r" eaLnBrk="0" hangingPunct="0">
              <a:spcBef>
                <a:spcPct val="50000"/>
              </a:spcBef>
              <a:defRPr/>
            </a:pPr>
            <a:r>
              <a:rPr lang="en-US" sz="800">
                <a:solidFill>
                  <a:schemeClr val="bg1"/>
                </a:solidFill>
                <a:ea typeface="ＭＳ Ｐゴシック" pitchFamily="92" charset="-128"/>
              </a:rPr>
              <a:t>© ITT Educational Services, Inc. All rights reserved.</a:t>
            </a:r>
          </a:p>
        </p:txBody>
      </p:sp>
      <p:sp>
        <p:nvSpPr>
          <p:cNvPr id="680966" name="Text Box 6"/>
          <p:cNvSpPr txBox="1">
            <a:spLocks noChangeArrowheads="1"/>
          </p:cNvSpPr>
          <p:nvPr/>
        </p:nvSpPr>
        <p:spPr bwMode="auto">
          <a:xfrm>
            <a:off x="8382000" y="6496050"/>
            <a:ext cx="576263" cy="214313"/>
          </a:xfrm>
          <a:prstGeom prst="rect">
            <a:avLst/>
          </a:prstGeom>
          <a:noFill/>
          <a:ln w="9525">
            <a:noFill/>
            <a:miter lim="800000"/>
            <a:headEnd/>
            <a:tailEnd/>
          </a:ln>
          <a:effectLst/>
        </p:spPr>
        <p:txBody>
          <a:bodyPr wrap="none">
            <a:spAutoFit/>
          </a:bodyPr>
          <a:lstStyle/>
          <a:p>
            <a:pPr eaLnBrk="0" hangingPunct="0">
              <a:defRPr/>
            </a:pPr>
            <a:r>
              <a:rPr lang="en-US" sz="800">
                <a:solidFill>
                  <a:schemeClr val="bg1"/>
                </a:solidFill>
                <a:ea typeface="ＭＳ Ｐゴシック" pitchFamily="92" charset="-128"/>
              </a:rPr>
              <a:t>Page </a:t>
            </a:r>
            <a:fld id="{E157A456-D71B-4E21-8EC1-0C6FDC9C8DA4}" type="slidenum">
              <a:rPr lang="en-US" sz="800">
                <a:solidFill>
                  <a:schemeClr val="bg1"/>
                </a:solidFill>
                <a:ea typeface="ＭＳ Ｐゴシック" pitchFamily="92" charset="-128"/>
              </a:rPr>
              <a:pPr eaLnBrk="0" hangingPunct="0">
                <a:defRPr/>
              </a:pPr>
              <a:t>‹#›</a:t>
            </a:fld>
            <a:endParaRPr lang="en-US" sz="800">
              <a:solidFill>
                <a:schemeClr val="bg1"/>
              </a:solidFill>
              <a:ea typeface="ＭＳ Ｐゴシック" pitchFamily="92" charset="-128"/>
            </a:endParaRPr>
          </a:p>
        </p:txBody>
      </p:sp>
      <p:sp>
        <p:nvSpPr>
          <p:cNvPr id="7" name="Text Box 5"/>
          <p:cNvSpPr txBox="1">
            <a:spLocks noChangeArrowheads="1"/>
          </p:cNvSpPr>
          <p:nvPr userDrawn="1"/>
        </p:nvSpPr>
        <p:spPr bwMode="auto">
          <a:xfrm>
            <a:off x="95250" y="6478588"/>
            <a:ext cx="3760788" cy="244475"/>
          </a:xfrm>
          <a:prstGeom prst="rect">
            <a:avLst/>
          </a:prstGeom>
          <a:noFill/>
          <a:ln w="9525">
            <a:noFill/>
            <a:miter lim="800000"/>
            <a:headEnd/>
            <a:tailEnd/>
          </a:ln>
          <a:effectLst/>
        </p:spPr>
        <p:txBody>
          <a:bodyPr>
            <a:spAutoFit/>
          </a:bodyPr>
          <a:lstStyle/>
          <a:p>
            <a:pPr eaLnBrk="0" hangingPunct="0">
              <a:spcBef>
                <a:spcPct val="50000"/>
              </a:spcBef>
              <a:defRPr/>
            </a:pPr>
            <a:r>
              <a:rPr lang="en-US" sz="1000" dirty="0" smtClean="0">
                <a:solidFill>
                  <a:schemeClr val="bg1"/>
                </a:solidFill>
                <a:ea typeface="ＭＳ Ｐゴシック" pitchFamily="92" charset="-128"/>
              </a:rPr>
              <a:t>IS3220 Information Technology Infrastructure Security</a:t>
            </a:r>
            <a:endParaRPr lang="en-US" sz="1000" dirty="0">
              <a:solidFill>
                <a:schemeClr val="bg1"/>
              </a:solidFill>
              <a:ea typeface="ＭＳ Ｐゴシック" pitchFamily="92" charset="-128"/>
            </a:endParaRPr>
          </a:p>
        </p:txBody>
      </p:sp>
    </p:spTree>
  </p:cSld>
  <p:clrMap bg1="lt1" tx1="dk1" bg2="lt2" tx2="dk2" accent1="accent1" accent2="accent2" accent3="accent3" accent4="accent4" accent5="accent5" accent6="accent6" hlink="hlink" folHlink="folHlink"/>
  <p:sldLayoutIdLst>
    <p:sldLayoutId id="2147483985" r:id="rId1"/>
    <p:sldLayoutId id="2147483982" r:id="rId2"/>
    <p:sldLayoutId id="2147483983" r:id="rId3"/>
    <p:sldLayoutId id="2147483984" r:id="rId4"/>
  </p:sldLayoutIdLst>
  <p:transition>
    <p:wipe dir="r"/>
  </p:transition>
  <p:txStyles>
    <p:titleStyle>
      <a:lvl1pPr algn="l" rtl="0" eaLnBrk="0" fontAlgn="base" hangingPunct="0">
        <a:spcBef>
          <a:spcPct val="0"/>
        </a:spcBef>
        <a:spcAft>
          <a:spcPct val="0"/>
        </a:spcAft>
        <a:defRPr sz="2400" b="1">
          <a:solidFill>
            <a:srgbClr val="00407A"/>
          </a:solidFill>
          <a:latin typeface="+mj-lt"/>
          <a:ea typeface="ＭＳ Ｐゴシック" pitchFamily="92" charset="-128"/>
          <a:cs typeface="+mj-cs"/>
        </a:defRPr>
      </a:lvl1pPr>
      <a:lvl2pPr algn="l" rtl="0" eaLnBrk="0" fontAlgn="base" hangingPunct="0">
        <a:spcBef>
          <a:spcPct val="0"/>
        </a:spcBef>
        <a:spcAft>
          <a:spcPct val="0"/>
        </a:spcAft>
        <a:defRPr sz="2400" b="1">
          <a:solidFill>
            <a:srgbClr val="00407A"/>
          </a:solidFill>
          <a:latin typeface="Arial" charset="0"/>
          <a:ea typeface="ＭＳ Ｐゴシック" pitchFamily="92" charset="-128"/>
        </a:defRPr>
      </a:lvl2pPr>
      <a:lvl3pPr algn="l" rtl="0" eaLnBrk="0" fontAlgn="base" hangingPunct="0">
        <a:spcBef>
          <a:spcPct val="0"/>
        </a:spcBef>
        <a:spcAft>
          <a:spcPct val="0"/>
        </a:spcAft>
        <a:defRPr sz="2400" b="1">
          <a:solidFill>
            <a:srgbClr val="00407A"/>
          </a:solidFill>
          <a:latin typeface="Arial" charset="0"/>
          <a:ea typeface="ＭＳ Ｐゴシック" pitchFamily="92" charset="-128"/>
        </a:defRPr>
      </a:lvl3pPr>
      <a:lvl4pPr algn="l" rtl="0" eaLnBrk="0" fontAlgn="base" hangingPunct="0">
        <a:spcBef>
          <a:spcPct val="0"/>
        </a:spcBef>
        <a:spcAft>
          <a:spcPct val="0"/>
        </a:spcAft>
        <a:defRPr sz="2400" b="1">
          <a:solidFill>
            <a:srgbClr val="00407A"/>
          </a:solidFill>
          <a:latin typeface="Arial" charset="0"/>
          <a:ea typeface="ＭＳ Ｐゴシック" pitchFamily="92" charset="-128"/>
        </a:defRPr>
      </a:lvl4pPr>
      <a:lvl5pPr algn="l" rtl="0" eaLnBrk="0" fontAlgn="base" hangingPunct="0">
        <a:spcBef>
          <a:spcPct val="0"/>
        </a:spcBef>
        <a:spcAft>
          <a:spcPct val="0"/>
        </a:spcAft>
        <a:defRPr sz="2400" b="1">
          <a:solidFill>
            <a:srgbClr val="00407A"/>
          </a:solidFill>
          <a:latin typeface="Arial" charset="0"/>
          <a:ea typeface="ＭＳ Ｐゴシック" pitchFamily="92" charset="-128"/>
        </a:defRPr>
      </a:lvl5pPr>
      <a:lvl6pPr marL="457200" algn="l" rtl="0" eaLnBrk="0" fontAlgn="base" hangingPunct="0">
        <a:spcBef>
          <a:spcPct val="0"/>
        </a:spcBef>
        <a:spcAft>
          <a:spcPct val="0"/>
        </a:spcAft>
        <a:defRPr sz="3800" b="1">
          <a:solidFill>
            <a:srgbClr val="00407A"/>
          </a:solidFill>
          <a:latin typeface="Arial" charset="0"/>
        </a:defRPr>
      </a:lvl6pPr>
      <a:lvl7pPr marL="914400" algn="l" rtl="0" eaLnBrk="0" fontAlgn="base" hangingPunct="0">
        <a:spcBef>
          <a:spcPct val="0"/>
        </a:spcBef>
        <a:spcAft>
          <a:spcPct val="0"/>
        </a:spcAft>
        <a:defRPr sz="3800" b="1">
          <a:solidFill>
            <a:srgbClr val="00407A"/>
          </a:solidFill>
          <a:latin typeface="Arial" charset="0"/>
        </a:defRPr>
      </a:lvl7pPr>
      <a:lvl8pPr marL="1371600" algn="l" rtl="0" eaLnBrk="0" fontAlgn="base" hangingPunct="0">
        <a:spcBef>
          <a:spcPct val="0"/>
        </a:spcBef>
        <a:spcAft>
          <a:spcPct val="0"/>
        </a:spcAft>
        <a:defRPr sz="3800" b="1">
          <a:solidFill>
            <a:srgbClr val="00407A"/>
          </a:solidFill>
          <a:latin typeface="Arial" charset="0"/>
        </a:defRPr>
      </a:lvl8pPr>
      <a:lvl9pPr marL="1828800" algn="l" rtl="0" eaLnBrk="0" fontAlgn="base" hangingPunct="0">
        <a:spcBef>
          <a:spcPct val="0"/>
        </a:spcBef>
        <a:spcAft>
          <a:spcPct val="0"/>
        </a:spcAft>
        <a:defRPr sz="3800" b="1">
          <a:solidFill>
            <a:srgbClr val="00407A"/>
          </a:solidFill>
          <a:latin typeface="Arial" charset="0"/>
        </a:defRPr>
      </a:lvl9pPr>
    </p:titleStyle>
    <p:bodyStyle>
      <a:lvl1pPr marL="233363" indent="-233363" algn="l" rtl="0" eaLnBrk="0" fontAlgn="base" hangingPunct="0">
        <a:spcBef>
          <a:spcPct val="20000"/>
        </a:spcBef>
        <a:spcAft>
          <a:spcPct val="0"/>
        </a:spcAft>
        <a:buClr>
          <a:srgbClr val="ED6E2E"/>
        </a:buClr>
        <a:buFont typeface="Wingdings" pitchFamily="2" charset="2"/>
        <a:buChar char="§"/>
        <a:defRPr>
          <a:solidFill>
            <a:schemeClr val="tx1"/>
          </a:solidFill>
          <a:latin typeface="+mn-lt"/>
          <a:ea typeface="ＭＳ Ｐゴシック" pitchFamily="92" charset="-128"/>
          <a:cs typeface="+mn-cs"/>
        </a:defRPr>
      </a:lvl1pPr>
      <a:lvl2pPr marL="687388" indent="-231775" algn="l" rtl="0" eaLnBrk="0" fontAlgn="base" hangingPunct="0">
        <a:spcBef>
          <a:spcPct val="20000"/>
        </a:spcBef>
        <a:spcAft>
          <a:spcPct val="0"/>
        </a:spcAft>
        <a:buClr>
          <a:srgbClr val="ED6E2E"/>
        </a:buClr>
        <a:buSzPct val="85000"/>
        <a:buFont typeface="Times"/>
        <a:buChar char="•"/>
        <a:defRPr sz="1600">
          <a:solidFill>
            <a:schemeClr val="tx1"/>
          </a:solidFill>
          <a:latin typeface="+mn-lt"/>
          <a:ea typeface="ＭＳ Ｐゴシック" pitchFamily="92" charset="-128"/>
        </a:defRPr>
      </a:lvl2pPr>
      <a:lvl3pPr marL="1143000" indent="-228600" algn="l" rtl="0" eaLnBrk="0" fontAlgn="base" hangingPunct="0">
        <a:spcBef>
          <a:spcPct val="20000"/>
        </a:spcBef>
        <a:spcAft>
          <a:spcPct val="0"/>
        </a:spcAft>
        <a:buClr>
          <a:srgbClr val="ED6E2E"/>
        </a:buClr>
        <a:buChar char="-"/>
        <a:defRPr sz="1400">
          <a:solidFill>
            <a:schemeClr val="tx1"/>
          </a:solidFill>
          <a:latin typeface="+mn-lt"/>
          <a:ea typeface="ＭＳ Ｐゴシック" pitchFamily="92" charset="-128"/>
        </a:defRPr>
      </a:lvl3pPr>
      <a:lvl4pPr marL="1544638" indent="-173038" algn="l" rtl="0" eaLnBrk="0" fontAlgn="base" hangingPunct="0">
        <a:spcBef>
          <a:spcPct val="20000"/>
        </a:spcBef>
        <a:spcAft>
          <a:spcPct val="0"/>
        </a:spcAft>
        <a:buClr>
          <a:srgbClr val="ED6E2E"/>
        </a:buClr>
        <a:buSzPct val="90000"/>
        <a:buChar char="›"/>
        <a:defRPr sz="1200">
          <a:solidFill>
            <a:schemeClr val="tx1"/>
          </a:solidFill>
          <a:latin typeface="+mn-lt"/>
          <a:ea typeface="ＭＳ Ｐゴシック" pitchFamily="92" charset="-128"/>
        </a:defRPr>
      </a:lvl4pPr>
      <a:lvl5pPr marL="2052638" indent="-222250" algn="l" rtl="0" eaLnBrk="0" fontAlgn="base" hangingPunct="0">
        <a:spcBef>
          <a:spcPct val="20000"/>
        </a:spcBef>
        <a:spcAft>
          <a:spcPct val="0"/>
        </a:spcAft>
        <a:buClr>
          <a:srgbClr val="ED6E2E"/>
        </a:buClr>
        <a:buChar char="-"/>
        <a:defRPr sz="1000">
          <a:solidFill>
            <a:schemeClr val="tx1"/>
          </a:solidFill>
          <a:latin typeface="+mn-lt"/>
          <a:ea typeface="ＭＳ Ｐゴシック" pitchFamily="92" charset="-128"/>
        </a:defRPr>
      </a:lvl5pPr>
      <a:lvl6pPr marL="2509838" indent="-222250" algn="l" rtl="0" eaLnBrk="0" fontAlgn="base" hangingPunct="0">
        <a:spcBef>
          <a:spcPct val="20000"/>
        </a:spcBef>
        <a:spcAft>
          <a:spcPct val="0"/>
        </a:spcAft>
        <a:buClr>
          <a:srgbClr val="ED6E2E"/>
        </a:buClr>
        <a:buChar char="-"/>
        <a:defRPr sz="1600">
          <a:solidFill>
            <a:schemeClr val="tx1"/>
          </a:solidFill>
          <a:latin typeface="+mn-lt"/>
        </a:defRPr>
      </a:lvl6pPr>
      <a:lvl7pPr marL="2967038" indent="-222250" algn="l" rtl="0" eaLnBrk="0" fontAlgn="base" hangingPunct="0">
        <a:spcBef>
          <a:spcPct val="20000"/>
        </a:spcBef>
        <a:spcAft>
          <a:spcPct val="0"/>
        </a:spcAft>
        <a:buClr>
          <a:srgbClr val="ED6E2E"/>
        </a:buClr>
        <a:buChar char="-"/>
        <a:defRPr sz="1600">
          <a:solidFill>
            <a:schemeClr val="tx1"/>
          </a:solidFill>
          <a:latin typeface="+mn-lt"/>
        </a:defRPr>
      </a:lvl7pPr>
      <a:lvl8pPr marL="3424238" indent="-222250" algn="l" rtl="0" eaLnBrk="0" fontAlgn="base" hangingPunct="0">
        <a:spcBef>
          <a:spcPct val="20000"/>
        </a:spcBef>
        <a:spcAft>
          <a:spcPct val="0"/>
        </a:spcAft>
        <a:buClr>
          <a:srgbClr val="ED6E2E"/>
        </a:buClr>
        <a:buChar char="-"/>
        <a:defRPr sz="1600">
          <a:solidFill>
            <a:schemeClr val="tx1"/>
          </a:solidFill>
          <a:latin typeface="+mn-lt"/>
        </a:defRPr>
      </a:lvl8pPr>
      <a:lvl9pPr marL="3881438" indent="-222250" algn="l" rtl="0" eaLnBrk="0" fontAlgn="base" hangingPunct="0">
        <a:spcBef>
          <a:spcPct val="20000"/>
        </a:spcBef>
        <a:spcAft>
          <a:spcPct val="0"/>
        </a:spcAft>
        <a:buClr>
          <a:srgbClr val="ED6E2E"/>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obinkyerehclassess.weebl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463550" y="2133600"/>
            <a:ext cx="8334375" cy="2653034"/>
          </a:xfrm>
        </p:spPr>
        <p:txBody>
          <a:bodyPr/>
          <a:lstStyle/>
          <a:p>
            <a:pPr algn="ctr"/>
            <a:r>
              <a:rPr lang="en-US" b="1" dirty="0">
                <a:ea typeface="ＭＳ Ｐゴシック" pitchFamily="34" charset="-128"/>
              </a:rPr>
              <a:t>IS3220 Information Technology Infrastructure </a:t>
            </a:r>
            <a:r>
              <a:rPr lang="en-US" b="1" dirty="0" smtClean="0">
                <a:ea typeface="ＭＳ Ｐゴシック" pitchFamily="34" charset="-128"/>
              </a:rPr>
              <a:t>Security</a:t>
            </a:r>
          </a:p>
          <a:p>
            <a:pPr algn="ctr"/>
            <a:endParaRPr lang="en-US" b="1" dirty="0" smtClean="0">
              <a:ea typeface="ＭＳ Ｐゴシック" pitchFamily="34" charset="-128"/>
            </a:endParaRPr>
          </a:p>
          <a:p>
            <a:pPr algn="ctr">
              <a:spcBef>
                <a:spcPct val="0"/>
              </a:spcBef>
            </a:pPr>
            <a:r>
              <a:rPr lang="en-US" b="1" dirty="0" smtClean="0">
                <a:ea typeface="ＭＳ Ｐゴシック" pitchFamily="34" charset="-128"/>
              </a:rPr>
              <a:t>Unit 2</a:t>
            </a:r>
          </a:p>
          <a:p>
            <a:pPr algn="ctr">
              <a:spcBef>
                <a:spcPct val="0"/>
              </a:spcBef>
            </a:pPr>
            <a:r>
              <a:rPr lang="en-US" b="1" dirty="0" smtClean="0">
                <a:ea typeface="ＭＳ Ｐゴシック" pitchFamily="34" charset="-128"/>
              </a:rPr>
              <a:t>Network Security Basics</a:t>
            </a:r>
            <a:endParaRPr lang="en-US" dirty="0" smtClean="0">
              <a:ea typeface="ＭＳ Ｐゴシック" pitchFamily="34" charset="-128"/>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280988" y="304800"/>
            <a:ext cx="8604250" cy="476250"/>
          </a:xfrm>
        </p:spPr>
        <p:txBody>
          <a:bodyPr/>
          <a:lstStyle/>
          <a:p>
            <a:r>
              <a:rPr lang="en-US" sz="3600" smtClean="0">
                <a:solidFill>
                  <a:schemeClr val="tx2"/>
                </a:solidFill>
                <a:ea typeface="ＭＳ Ｐゴシック" pitchFamily="34" charset="-128"/>
              </a:rPr>
              <a:t>The Need for Information Security</a:t>
            </a:r>
          </a:p>
        </p:txBody>
      </p:sp>
      <p:sp>
        <p:nvSpPr>
          <p:cNvPr id="10243" name="Content Placeholder 3"/>
          <p:cNvSpPr>
            <a:spLocks noGrp="1"/>
          </p:cNvSpPr>
          <p:nvPr>
            <p:ph idx="4294967295"/>
          </p:nvPr>
        </p:nvSpPr>
        <p:spPr>
          <a:xfrm>
            <a:off x="1268413" y="1270000"/>
            <a:ext cx="4176712" cy="3916363"/>
          </a:xfrm>
        </p:spPr>
        <p:txBody>
          <a:bodyPr/>
          <a:lstStyle/>
          <a:p>
            <a:pPr marL="341313" indent="-341313">
              <a:spcAft>
                <a:spcPts val="2400"/>
              </a:spcAft>
            </a:pPr>
            <a:r>
              <a:rPr lang="en-US" sz="3200" b="1" smtClean="0">
                <a:ea typeface="ＭＳ Ｐゴシック" pitchFamily="34" charset="-128"/>
              </a:rPr>
              <a:t>Risk</a:t>
            </a:r>
            <a:endParaRPr lang="en-US" sz="3200" smtClean="0">
              <a:ea typeface="ＭＳ Ｐゴシック" pitchFamily="34" charset="-128"/>
            </a:endParaRPr>
          </a:p>
          <a:p>
            <a:pPr marL="341313" indent="-341313">
              <a:spcAft>
                <a:spcPts val="2400"/>
              </a:spcAft>
            </a:pPr>
            <a:r>
              <a:rPr lang="en-US" sz="3200" b="1" smtClean="0">
                <a:ea typeface="ＭＳ Ｐゴシック" pitchFamily="34" charset="-128"/>
              </a:rPr>
              <a:t>Threat</a:t>
            </a:r>
            <a:endParaRPr lang="en-US" sz="3200" smtClean="0">
              <a:ea typeface="ＭＳ Ｐゴシック" pitchFamily="34" charset="-128"/>
            </a:endParaRPr>
          </a:p>
          <a:p>
            <a:pPr marL="341313" indent="-341313">
              <a:spcAft>
                <a:spcPts val="2400"/>
              </a:spcAft>
            </a:pPr>
            <a:r>
              <a:rPr lang="en-US" sz="3200" b="1" smtClean="0">
                <a:ea typeface="ＭＳ Ｐゴシック" pitchFamily="34" charset="-128"/>
              </a:rPr>
              <a:t>Vulnerability</a:t>
            </a:r>
            <a:endParaRPr lang="en-US" sz="3200" smtClean="0">
              <a:ea typeface="ＭＳ Ｐゴシック" pitchFamily="34" charset="-128"/>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436563" y="203200"/>
            <a:ext cx="8299450" cy="990600"/>
          </a:xfrm>
        </p:spPr>
        <p:txBody>
          <a:bodyPr/>
          <a:lstStyle/>
          <a:p>
            <a:r>
              <a:rPr lang="en-US" sz="3600" smtClean="0">
                <a:solidFill>
                  <a:schemeClr val="tx2"/>
                </a:solidFill>
                <a:ea typeface="ＭＳ Ｐゴシック" pitchFamily="34" charset="-128"/>
              </a:rPr>
              <a:t>Information Assurance</a:t>
            </a:r>
          </a:p>
        </p:txBody>
      </p:sp>
      <p:sp>
        <p:nvSpPr>
          <p:cNvPr id="11267" name="Isosceles Triangle 12"/>
          <p:cNvSpPr>
            <a:spLocks noChangeArrowheads="1"/>
          </p:cNvSpPr>
          <p:nvPr/>
        </p:nvSpPr>
        <p:spPr bwMode="auto">
          <a:xfrm>
            <a:off x="579438" y="785813"/>
            <a:ext cx="8397875" cy="4983162"/>
          </a:xfrm>
          <a:prstGeom prst="triangle">
            <a:avLst>
              <a:gd name="adj" fmla="val 50000"/>
            </a:avLst>
          </a:prstGeom>
          <a:solidFill>
            <a:schemeClr val="accent1"/>
          </a:solidFill>
          <a:ln w="9525">
            <a:solidFill>
              <a:schemeClr val="tx1"/>
            </a:solidFill>
            <a:round/>
            <a:headEnd/>
            <a:tailEnd/>
          </a:ln>
        </p:spPr>
        <p:txBody>
          <a:bodyPr/>
          <a:lstStyle/>
          <a:p>
            <a:pPr algn="ctr" eaLnBrk="0" hangingPunct="0"/>
            <a:endParaRPr lang="en-US" sz="1800"/>
          </a:p>
        </p:txBody>
      </p:sp>
      <p:sp>
        <p:nvSpPr>
          <p:cNvPr id="11268" name="TextBox 21"/>
          <p:cNvSpPr txBox="1">
            <a:spLocks noChangeArrowheads="1"/>
          </p:cNvSpPr>
          <p:nvPr/>
        </p:nvSpPr>
        <p:spPr bwMode="auto">
          <a:xfrm>
            <a:off x="985838" y="5224463"/>
            <a:ext cx="7750175" cy="80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eaLnBrk="1" hangingPunct="1"/>
            <a:r>
              <a:rPr lang="en-US" sz="2800" b="1">
                <a:solidFill>
                  <a:schemeClr val="bg1"/>
                </a:solidFill>
              </a:rPr>
              <a:t>Seven Domains of a Typical IT Infrastructure</a:t>
            </a:r>
          </a:p>
          <a:p>
            <a:pPr algn="ctr" eaLnBrk="1" hangingPunct="1"/>
            <a:endParaRPr lang="en-US" sz="1800"/>
          </a:p>
        </p:txBody>
      </p:sp>
      <p:sp>
        <p:nvSpPr>
          <p:cNvPr id="11269" name="TextBox 22"/>
          <p:cNvSpPr txBox="1">
            <a:spLocks noChangeArrowheads="1"/>
          </p:cNvSpPr>
          <p:nvPr/>
        </p:nvSpPr>
        <p:spPr bwMode="auto">
          <a:xfrm rot="-2930995">
            <a:off x="689769" y="2994819"/>
            <a:ext cx="288131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800" b="1"/>
              <a:t>Confidentiality</a:t>
            </a:r>
          </a:p>
        </p:txBody>
      </p:sp>
      <p:sp>
        <p:nvSpPr>
          <p:cNvPr id="11270" name="TextBox 31"/>
          <p:cNvSpPr txBox="1">
            <a:spLocks noChangeArrowheads="1"/>
          </p:cNvSpPr>
          <p:nvPr/>
        </p:nvSpPr>
        <p:spPr bwMode="auto">
          <a:xfrm rot="3026608">
            <a:off x="6180138" y="2882900"/>
            <a:ext cx="2176462"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800" b="1"/>
              <a:t>Integrity</a:t>
            </a:r>
          </a:p>
        </p:txBody>
      </p:sp>
      <p:sp>
        <p:nvSpPr>
          <p:cNvPr id="11271" name="TextBox 32"/>
          <p:cNvSpPr txBox="1">
            <a:spLocks noChangeArrowheads="1"/>
          </p:cNvSpPr>
          <p:nvPr/>
        </p:nvSpPr>
        <p:spPr bwMode="auto">
          <a:xfrm>
            <a:off x="3822700" y="5816600"/>
            <a:ext cx="21764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800" b="1"/>
              <a:t>Availability</a:t>
            </a:r>
          </a:p>
        </p:txBody>
      </p:sp>
      <p:sp>
        <p:nvSpPr>
          <p:cNvPr id="11272" name="TextBox 34"/>
          <p:cNvSpPr txBox="1">
            <a:spLocks noChangeArrowheads="1"/>
          </p:cNvSpPr>
          <p:nvPr/>
        </p:nvSpPr>
        <p:spPr bwMode="auto">
          <a:xfrm>
            <a:off x="5662613" y="1193800"/>
            <a:ext cx="3073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800" b="1"/>
              <a:t>Non-repudiation</a:t>
            </a:r>
          </a:p>
        </p:txBody>
      </p:sp>
      <p:sp>
        <p:nvSpPr>
          <p:cNvPr id="11273" name="TextBox 35"/>
          <p:cNvSpPr txBox="1">
            <a:spLocks noChangeArrowheads="1"/>
          </p:cNvSpPr>
          <p:nvPr/>
        </p:nvSpPr>
        <p:spPr bwMode="auto">
          <a:xfrm>
            <a:off x="1146175" y="1230313"/>
            <a:ext cx="28146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800" b="1"/>
              <a:t>Authentication</a:t>
            </a:r>
          </a:p>
        </p:txBody>
      </p:sp>
      <p:grpSp>
        <p:nvGrpSpPr>
          <p:cNvPr id="11274" name="Group 10"/>
          <p:cNvGrpSpPr>
            <a:grpSpLocks/>
          </p:cNvGrpSpPr>
          <p:nvPr/>
        </p:nvGrpSpPr>
        <p:grpSpPr bwMode="auto">
          <a:xfrm>
            <a:off x="2809875" y="2546350"/>
            <a:ext cx="3709988" cy="2695575"/>
            <a:chOff x="258762" y="1158875"/>
            <a:chExt cx="8885238" cy="5070475"/>
          </a:xfrm>
        </p:grpSpPr>
        <p:pic>
          <p:nvPicPr>
            <p:cNvPr id="11275"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54337" y="1365250"/>
              <a:ext cx="1528763" cy="248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7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13275" y="1365250"/>
              <a:ext cx="1866900" cy="2544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7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17700" y="4476750"/>
              <a:ext cx="4146550" cy="1703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78"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686550" y="2817812"/>
              <a:ext cx="2301875" cy="3411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79" name="Picture 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58762" y="2292350"/>
              <a:ext cx="1082675" cy="156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80" name="Picture 6"/>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686550" y="1158875"/>
              <a:ext cx="2457450" cy="1449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1281" name="Picture 7"/>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482725" y="2279650"/>
              <a:ext cx="1328737" cy="157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gr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sz="3600" smtClean="0">
                <a:solidFill>
                  <a:schemeClr val="tx2"/>
                </a:solidFill>
                <a:ea typeface="ＭＳ Ｐゴシック" pitchFamily="34" charset="-128"/>
              </a:rPr>
              <a:t>Security Policy</a:t>
            </a:r>
          </a:p>
        </p:txBody>
      </p:sp>
      <p:sp>
        <p:nvSpPr>
          <p:cNvPr id="10243" name="Content Placeholder 2"/>
          <p:cNvSpPr>
            <a:spLocks noGrp="1"/>
          </p:cNvSpPr>
          <p:nvPr>
            <p:ph idx="4294967295"/>
          </p:nvPr>
        </p:nvSpPr>
        <p:spPr>
          <a:xfrm>
            <a:off x="744538" y="1069975"/>
            <a:ext cx="5970587" cy="4935538"/>
          </a:xfrm>
        </p:spPr>
        <p:txBody>
          <a:bodyPr/>
          <a:lstStyle/>
          <a:p>
            <a:pPr marL="341313" indent="-341313">
              <a:spcAft>
                <a:spcPts val="1200"/>
              </a:spcAft>
              <a:defRPr/>
            </a:pPr>
            <a:r>
              <a:rPr lang="en-US" sz="2800" dirty="0" smtClean="0">
                <a:latin typeface="+mj-lt"/>
                <a:ea typeface="ＭＳ Ｐゴシック" pitchFamily="34" charset="-128"/>
              </a:rPr>
              <a:t>Establish goals</a:t>
            </a:r>
          </a:p>
          <a:p>
            <a:pPr marL="341313" indent="-341313">
              <a:spcAft>
                <a:spcPts val="1200"/>
              </a:spcAft>
              <a:defRPr/>
            </a:pPr>
            <a:r>
              <a:rPr lang="en-US" sz="2800" dirty="0" smtClean="0">
                <a:latin typeface="+mj-lt"/>
                <a:ea typeface="ＭＳ Ｐゴシック" pitchFamily="34" charset="-128"/>
              </a:rPr>
              <a:t>Address risk</a:t>
            </a:r>
          </a:p>
          <a:p>
            <a:pPr marL="341313" indent="-341313">
              <a:spcAft>
                <a:spcPts val="1200"/>
              </a:spcAft>
              <a:defRPr/>
            </a:pPr>
            <a:r>
              <a:rPr lang="en-US" sz="2800" dirty="0" smtClean="0">
                <a:latin typeface="+mj-lt"/>
                <a:ea typeface="ＭＳ Ｐゴシック" pitchFamily="34" charset="-128"/>
              </a:rPr>
              <a:t>Provide roadmap for security</a:t>
            </a:r>
          </a:p>
          <a:p>
            <a:pPr marL="341313" indent="-341313">
              <a:spcAft>
                <a:spcPts val="1200"/>
              </a:spcAft>
              <a:defRPr/>
            </a:pPr>
            <a:r>
              <a:rPr lang="en-US" sz="2800" dirty="0" smtClean="0">
                <a:latin typeface="+mj-lt"/>
                <a:ea typeface="ＭＳ Ｐゴシック" pitchFamily="34" charset="-128"/>
              </a:rPr>
              <a:t>Set expectations</a:t>
            </a:r>
          </a:p>
          <a:p>
            <a:pPr marL="341313" indent="-341313">
              <a:spcAft>
                <a:spcPts val="1200"/>
              </a:spcAft>
              <a:defRPr/>
            </a:pPr>
            <a:r>
              <a:rPr lang="en-US" sz="2800" dirty="0" smtClean="0">
                <a:latin typeface="+mj-lt"/>
                <a:ea typeface="ＭＳ Ｐゴシック" pitchFamily="34" charset="-128"/>
              </a:rPr>
              <a:t>Link to business objectives</a:t>
            </a:r>
          </a:p>
          <a:p>
            <a:pPr marL="341313" indent="-341313">
              <a:spcAft>
                <a:spcPts val="1200"/>
              </a:spcAft>
              <a:defRPr/>
            </a:pPr>
            <a:r>
              <a:rPr lang="en-US" sz="2800" dirty="0" smtClean="0">
                <a:latin typeface="+mj-lt"/>
                <a:ea typeface="ＭＳ Ｐゴシック" pitchFamily="34" charset="-128"/>
              </a:rPr>
              <a:t>Map of laws and regulations</a:t>
            </a:r>
          </a:p>
          <a:p>
            <a:pPr marL="341313" indent="-341313">
              <a:spcAft>
                <a:spcPts val="1200"/>
              </a:spcAft>
              <a:defRPr/>
            </a:pPr>
            <a:r>
              <a:rPr lang="en-US" sz="2800" dirty="0" smtClean="0">
                <a:latin typeface="+mj-lt"/>
                <a:ea typeface="ＭＳ Ｐゴシック" pitchFamily="34" charset="-128"/>
              </a:rPr>
              <a:t>Supported by standards, procedures, and guidelines</a:t>
            </a:r>
          </a:p>
          <a:p>
            <a:pPr>
              <a:buFont typeface="Wingdings" pitchFamily="2" charset="2"/>
              <a:buNone/>
              <a:defRPr/>
            </a:pPr>
            <a:endParaRPr lang="en-US" dirty="0" smtClean="0">
              <a:ea typeface="ＭＳ Ｐゴシック" pitchFamily="34" charset="-128"/>
            </a:endParaRPr>
          </a:p>
        </p:txBody>
      </p:sp>
      <p:grpSp>
        <p:nvGrpSpPr>
          <p:cNvPr id="12292" name="Group 5"/>
          <p:cNvGrpSpPr>
            <a:grpSpLocks/>
          </p:cNvGrpSpPr>
          <p:nvPr/>
        </p:nvGrpSpPr>
        <p:grpSpPr bwMode="auto">
          <a:xfrm>
            <a:off x="5883275" y="896938"/>
            <a:ext cx="3100388" cy="2541587"/>
            <a:chOff x="5556250" y="514350"/>
            <a:chExt cx="3100388" cy="2542513"/>
          </a:xfrm>
        </p:grpSpPr>
        <p:pic>
          <p:nvPicPr>
            <p:cNvPr id="12293" name="Picture 4" descr="dglxasset[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56250" y="596238"/>
              <a:ext cx="3100388" cy="246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4" name="Picture 5" descr="dglxasset[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17658" y="514350"/>
              <a:ext cx="1193326" cy="14665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31775" y="468313"/>
            <a:ext cx="8653463" cy="827087"/>
          </a:xfrm>
        </p:spPr>
        <p:txBody>
          <a:bodyPr/>
          <a:lstStyle/>
          <a:p>
            <a:r>
              <a:rPr lang="en-US" sz="3600" smtClean="0">
                <a:ea typeface="ＭＳ Ｐゴシック" pitchFamily="34" charset="-128"/>
              </a:rPr>
              <a:t>Examples of Network Infrastructures</a:t>
            </a:r>
          </a:p>
        </p:txBody>
      </p:sp>
      <p:sp>
        <p:nvSpPr>
          <p:cNvPr id="11267" name="Content Placeholder 2"/>
          <p:cNvSpPr>
            <a:spLocks noGrp="1"/>
          </p:cNvSpPr>
          <p:nvPr>
            <p:ph idx="4294967295"/>
          </p:nvPr>
        </p:nvSpPr>
        <p:spPr>
          <a:xfrm>
            <a:off x="1104900" y="1295400"/>
            <a:ext cx="5438775" cy="2592388"/>
          </a:xfrm>
        </p:spPr>
        <p:txBody>
          <a:bodyPr/>
          <a:lstStyle/>
          <a:p>
            <a:pPr marL="341313" indent="-341313">
              <a:spcAft>
                <a:spcPts val="2400"/>
              </a:spcAft>
              <a:defRPr/>
            </a:pPr>
            <a:r>
              <a:rPr lang="en-US" sz="3200" dirty="0" smtClean="0">
                <a:latin typeface="+mj-lt"/>
                <a:ea typeface="ＭＳ Ｐゴシック" pitchFamily="34" charset="-128"/>
              </a:rPr>
              <a:t>Workgroup</a:t>
            </a:r>
          </a:p>
          <a:p>
            <a:pPr marL="341313" indent="-341313">
              <a:spcAft>
                <a:spcPts val="2400"/>
              </a:spcAft>
              <a:defRPr/>
            </a:pPr>
            <a:r>
              <a:rPr lang="en-US" sz="3200" dirty="0" smtClean="0">
                <a:latin typeface="+mj-lt"/>
                <a:ea typeface="ＭＳ Ｐゴシック" pitchFamily="34" charset="-128"/>
              </a:rPr>
              <a:t>SOHO</a:t>
            </a:r>
          </a:p>
          <a:p>
            <a:pPr marL="341313" indent="-341313">
              <a:spcAft>
                <a:spcPts val="2400"/>
              </a:spcAft>
              <a:defRPr/>
            </a:pPr>
            <a:r>
              <a:rPr lang="en-US" sz="3200" dirty="0" smtClean="0">
                <a:latin typeface="+mj-lt"/>
                <a:ea typeface="ＭＳ Ｐゴシック" pitchFamily="34" charset="-128"/>
              </a:rPr>
              <a:t>Client/Server</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r>
              <a:rPr lang="en-US" sz="3600" smtClean="0">
                <a:ea typeface="ＭＳ Ｐゴシック" pitchFamily="34" charset="-128"/>
              </a:rPr>
              <a:t>General Terms</a:t>
            </a:r>
          </a:p>
        </p:txBody>
      </p:sp>
      <p:sp>
        <p:nvSpPr>
          <p:cNvPr id="12291" name="Content Placeholder 2"/>
          <p:cNvSpPr>
            <a:spLocks noGrp="1"/>
          </p:cNvSpPr>
          <p:nvPr>
            <p:ph idx="4294967295"/>
          </p:nvPr>
        </p:nvSpPr>
        <p:spPr>
          <a:xfrm>
            <a:off x="895350" y="981075"/>
            <a:ext cx="4700588" cy="4648200"/>
          </a:xfrm>
        </p:spPr>
        <p:txBody>
          <a:bodyPr/>
          <a:lstStyle/>
          <a:p>
            <a:pPr marL="341313" indent="-341313">
              <a:defRPr/>
            </a:pPr>
            <a:r>
              <a:rPr lang="en-US" sz="3200" dirty="0" smtClean="0">
                <a:latin typeface="+mj-lt"/>
                <a:ea typeface="ＭＳ Ｐゴシック" pitchFamily="34" charset="-128"/>
              </a:rPr>
              <a:t>Confidentiality</a:t>
            </a:r>
          </a:p>
          <a:p>
            <a:pPr marL="341313" indent="-341313">
              <a:defRPr/>
            </a:pPr>
            <a:r>
              <a:rPr lang="en-US" sz="3200" dirty="0" smtClean="0">
                <a:latin typeface="+mj-lt"/>
                <a:ea typeface="ＭＳ Ｐゴシック" pitchFamily="34" charset="-128"/>
              </a:rPr>
              <a:t>Integrity</a:t>
            </a:r>
          </a:p>
          <a:p>
            <a:pPr marL="341313" indent="-341313">
              <a:defRPr/>
            </a:pPr>
            <a:r>
              <a:rPr lang="en-US" sz="3200" dirty="0" smtClean="0">
                <a:latin typeface="+mj-lt"/>
                <a:ea typeface="ＭＳ Ｐゴシック" pitchFamily="34" charset="-128"/>
              </a:rPr>
              <a:t>Availability</a:t>
            </a:r>
          </a:p>
          <a:p>
            <a:pPr marL="341313" indent="-341313">
              <a:defRPr/>
            </a:pPr>
            <a:r>
              <a:rPr lang="en-US" sz="3200" dirty="0" smtClean="0">
                <a:latin typeface="+mj-lt"/>
                <a:ea typeface="ＭＳ Ｐゴシック" pitchFamily="34" charset="-128"/>
              </a:rPr>
              <a:t>Trust</a:t>
            </a:r>
          </a:p>
          <a:p>
            <a:pPr marL="341313" indent="-341313">
              <a:defRPr/>
            </a:pPr>
            <a:r>
              <a:rPr lang="en-US" sz="3200" dirty="0" smtClean="0">
                <a:latin typeface="+mj-lt"/>
                <a:ea typeface="ＭＳ Ｐゴシック" pitchFamily="34" charset="-128"/>
              </a:rPr>
              <a:t>Privacy</a:t>
            </a:r>
          </a:p>
          <a:p>
            <a:pPr marL="341313" indent="-341313">
              <a:defRPr/>
            </a:pPr>
            <a:r>
              <a:rPr lang="en-US" sz="3200" dirty="0" smtClean="0">
                <a:latin typeface="+mj-lt"/>
                <a:ea typeface="ＭＳ Ｐゴシック" pitchFamily="34" charset="-128"/>
              </a:rPr>
              <a:t>Authentication</a:t>
            </a:r>
          </a:p>
          <a:p>
            <a:pPr marL="341313" indent="-341313">
              <a:defRPr/>
            </a:pPr>
            <a:r>
              <a:rPr lang="en-US" sz="3200" dirty="0" smtClean="0">
                <a:latin typeface="+mj-lt"/>
                <a:ea typeface="ＭＳ Ｐゴシック" pitchFamily="34" charset="-128"/>
              </a:rPr>
              <a:t>Authorization</a:t>
            </a:r>
          </a:p>
          <a:p>
            <a:pPr marL="341313" indent="-341313">
              <a:defRPr/>
            </a:pPr>
            <a:r>
              <a:rPr lang="en-US" sz="3200" dirty="0" smtClean="0">
                <a:latin typeface="+mj-lt"/>
                <a:ea typeface="ＭＳ Ｐゴシック" pitchFamily="34" charset="-128"/>
              </a:rPr>
              <a:t>Non-repudiation</a:t>
            </a:r>
          </a:p>
          <a:p>
            <a:pPr>
              <a:defRPr/>
            </a:pPr>
            <a:endParaRPr lang="en-US" sz="3200" dirty="0" smtClean="0">
              <a:latin typeface="+mj-lt"/>
              <a:ea typeface="ＭＳ Ｐゴシック" pitchFamily="34" charset="-128"/>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539750" y="304800"/>
            <a:ext cx="8299450" cy="800100"/>
          </a:xfrm>
        </p:spPr>
        <p:txBody>
          <a:bodyPr/>
          <a:lstStyle/>
          <a:p>
            <a:r>
              <a:rPr lang="en-US" sz="3600" smtClean="0">
                <a:ea typeface="ＭＳ Ｐゴシック" pitchFamily="34" charset="-128"/>
              </a:rPr>
              <a:t>Networking Terminology</a:t>
            </a:r>
          </a:p>
        </p:txBody>
      </p:sp>
      <p:sp>
        <p:nvSpPr>
          <p:cNvPr id="13315" name="Content Placeholder 4"/>
          <p:cNvSpPr>
            <a:spLocks noGrp="1"/>
          </p:cNvSpPr>
          <p:nvPr>
            <p:ph idx="4294967295"/>
          </p:nvPr>
        </p:nvSpPr>
        <p:spPr>
          <a:xfrm>
            <a:off x="539750" y="1104900"/>
            <a:ext cx="8299450" cy="4648200"/>
          </a:xfrm>
        </p:spPr>
        <p:txBody>
          <a:bodyPr/>
          <a:lstStyle/>
          <a:p>
            <a:pPr marL="341313" indent="-341313">
              <a:defRPr/>
            </a:pPr>
            <a:r>
              <a:rPr lang="en-US" sz="3200" dirty="0" smtClean="0">
                <a:latin typeface="+mj-lt"/>
                <a:ea typeface="ＭＳ Ｐゴシック" pitchFamily="34" charset="-128"/>
              </a:rPr>
              <a:t>Network</a:t>
            </a:r>
          </a:p>
          <a:p>
            <a:pPr marL="341313" indent="-341313">
              <a:defRPr/>
            </a:pPr>
            <a:r>
              <a:rPr lang="en-US" sz="3200" dirty="0" smtClean="0">
                <a:latin typeface="+mj-lt"/>
                <a:ea typeface="ＭＳ Ｐゴシック" pitchFamily="34" charset="-128"/>
              </a:rPr>
              <a:t>Firewall</a:t>
            </a:r>
          </a:p>
          <a:p>
            <a:pPr marL="341313" indent="-341313">
              <a:defRPr/>
            </a:pPr>
            <a:r>
              <a:rPr lang="en-US" sz="3200" dirty="0" smtClean="0">
                <a:latin typeface="+mj-lt"/>
                <a:ea typeface="ＭＳ Ｐゴシック" pitchFamily="34" charset="-128"/>
              </a:rPr>
              <a:t>Router</a:t>
            </a:r>
          </a:p>
          <a:p>
            <a:pPr marL="341313" indent="-341313">
              <a:defRPr/>
            </a:pPr>
            <a:r>
              <a:rPr lang="en-US" sz="3200" dirty="0" smtClean="0">
                <a:latin typeface="+mj-lt"/>
                <a:ea typeface="ＭＳ Ｐゴシック" pitchFamily="34" charset="-128"/>
              </a:rPr>
              <a:t>Virtual Private Network</a:t>
            </a:r>
          </a:p>
          <a:p>
            <a:pPr marL="341313" indent="-341313">
              <a:defRPr/>
            </a:pPr>
            <a:r>
              <a:rPr lang="en-US" sz="3200" dirty="0" smtClean="0">
                <a:latin typeface="+mj-lt"/>
                <a:ea typeface="ＭＳ Ｐゴシック" pitchFamily="34" charset="-128"/>
              </a:rPr>
              <a:t>IPSec</a:t>
            </a:r>
          </a:p>
          <a:p>
            <a:pPr marL="341313" indent="-341313">
              <a:defRPr/>
            </a:pPr>
            <a:r>
              <a:rPr lang="en-US" sz="3200" dirty="0" smtClean="0">
                <a:latin typeface="+mj-lt"/>
                <a:ea typeface="ＭＳ Ｐゴシック" pitchFamily="34" charset="-128"/>
              </a:rPr>
              <a:t>Demilitarized Zone</a:t>
            </a:r>
          </a:p>
          <a:p>
            <a:pPr marL="341313" indent="-341313">
              <a:defRPr/>
            </a:pPr>
            <a:r>
              <a:rPr lang="en-US" sz="3200" dirty="0" smtClean="0">
                <a:latin typeface="+mj-lt"/>
                <a:ea typeface="ＭＳ Ｐゴシック" pitchFamily="34" charset="-128"/>
              </a:rPr>
              <a:t>Intrusion Detection System (IDS)</a:t>
            </a:r>
          </a:p>
          <a:p>
            <a:pPr marL="341313" indent="-341313">
              <a:defRPr/>
            </a:pPr>
            <a:r>
              <a:rPr lang="en-US" sz="3200" dirty="0" smtClean="0">
                <a:latin typeface="+mj-lt"/>
                <a:ea typeface="ＭＳ Ｐゴシック" pitchFamily="34" charset="-128"/>
              </a:rPr>
              <a:t>Intrusion Prevention System (IPS)</a:t>
            </a:r>
          </a:p>
          <a:p>
            <a:pPr marL="341313" indent="-341313">
              <a:defRPr/>
            </a:pPr>
            <a:endParaRPr lang="en-US" dirty="0" smtClean="0">
              <a:ea typeface="ＭＳ Ｐゴシック" pitchFamily="34" charset="-128"/>
            </a:endParaRP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457200" y="1752600"/>
            <a:ext cx="8001000" cy="3127375"/>
          </a:xfrm>
        </p:spPr>
        <p:txBody>
          <a:bodyPr/>
          <a:lstStyle/>
          <a:p>
            <a:pPr algn="ctr"/>
            <a:r>
              <a:rPr lang="en-US" sz="4000" smtClean="0">
                <a:solidFill>
                  <a:schemeClr val="tx1"/>
                </a:solidFill>
                <a:ea typeface="ＭＳ Ｐゴシック" pitchFamily="34" charset="-128"/>
              </a:rPr>
              <a:t/>
            </a:r>
            <a:br>
              <a:rPr lang="en-US" sz="4000" smtClean="0">
                <a:solidFill>
                  <a:schemeClr val="tx1"/>
                </a:solidFill>
                <a:ea typeface="ＭＳ Ｐゴシック" pitchFamily="34" charset="-128"/>
              </a:rPr>
            </a:br>
            <a:r>
              <a:rPr lang="en-US" sz="4000" smtClean="0">
                <a:solidFill>
                  <a:schemeClr val="tx1"/>
                </a:solidFill>
                <a:ea typeface="ＭＳ Ｐゴシック" pitchFamily="34" charset="-128"/>
              </a:rPr>
              <a:t>EXPLORE: PROCESS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539750" y="304800"/>
            <a:ext cx="8299450" cy="746125"/>
          </a:xfrm>
        </p:spPr>
        <p:txBody>
          <a:bodyPr/>
          <a:lstStyle/>
          <a:p>
            <a:r>
              <a:rPr lang="en-US" sz="3600" smtClean="0">
                <a:solidFill>
                  <a:schemeClr val="tx2"/>
                </a:solidFill>
                <a:ea typeface="ＭＳ Ｐゴシック" pitchFamily="34" charset="-128"/>
              </a:rPr>
              <a:t>Policy, Awareness, and Training</a:t>
            </a:r>
          </a:p>
        </p:txBody>
      </p:sp>
      <p:sp>
        <p:nvSpPr>
          <p:cNvPr id="15363" name="Content Placeholder 3"/>
          <p:cNvSpPr>
            <a:spLocks noGrp="1"/>
          </p:cNvSpPr>
          <p:nvPr>
            <p:ph idx="4294967295"/>
          </p:nvPr>
        </p:nvSpPr>
        <p:spPr>
          <a:xfrm>
            <a:off x="539750" y="1255713"/>
            <a:ext cx="8299450" cy="4735512"/>
          </a:xfrm>
        </p:spPr>
        <p:txBody>
          <a:bodyPr/>
          <a:lstStyle/>
          <a:p>
            <a:pPr marL="341313" indent="-341313">
              <a:spcAft>
                <a:spcPts val="1800"/>
              </a:spcAft>
              <a:defRPr/>
            </a:pPr>
            <a:r>
              <a:rPr lang="en-US" sz="3200" smtClean="0">
                <a:latin typeface="+mj-lt"/>
                <a:ea typeface="ＭＳ Ｐゴシック" pitchFamily="34" charset="-128"/>
              </a:rPr>
              <a:t>Policy ~ </a:t>
            </a:r>
          </a:p>
          <a:p>
            <a:pPr marL="795338" lvl="1" indent="-341313">
              <a:spcAft>
                <a:spcPts val="1800"/>
              </a:spcAft>
              <a:buFont typeface="Arial" pitchFamily="34" charset="0"/>
              <a:buChar char="−"/>
              <a:defRPr/>
            </a:pPr>
            <a:r>
              <a:rPr lang="en-US" sz="3000" smtClean="0">
                <a:latin typeface="+mj-lt"/>
                <a:ea typeface="ＭＳ Ｐゴシック" pitchFamily="34" charset="-128"/>
              </a:rPr>
              <a:t>sets expectations</a:t>
            </a:r>
            <a:endParaRPr lang="en-US" sz="3000" dirty="0" smtClean="0">
              <a:latin typeface="+mj-lt"/>
              <a:ea typeface="ＭＳ Ｐゴシック" pitchFamily="34" charset="-128"/>
            </a:endParaRPr>
          </a:p>
          <a:p>
            <a:pPr marL="341313" indent="-341313">
              <a:spcAft>
                <a:spcPts val="1800"/>
              </a:spcAft>
              <a:defRPr/>
            </a:pPr>
            <a:r>
              <a:rPr lang="en-US" sz="3200" smtClean="0">
                <a:latin typeface="+mj-lt"/>
                <a:ea typeface="ＭＳ Ｐゴシック" pitchFamily="34" charset="-128"/>
              </a:rPr>
              <a:t>Awareness ~ </a:t>
            </a:r>
          </a:p>
          <a:p>
            <a:pPr marL="795338" lvl="1" indent="-341313">
              <a:spcAft>
                <a:spcPts val="1800"/>
              </a:spcAft>
              <a:buFont typeface="Arial" pitchFamily="34" charset="0"/>
              <a:buChar char="−"/>
              <a:defRPr/>
            </a:pPr>
            <a:r>
              <a:rPr lang="en-US" sz="3000" smtClean="0">
                <a:latin typeface="+mj-lt"/>
                <a:ea typeface="ＭＳ Ｐゴシック" pitchFamily="34" charset="-128"/>
              </a:rPr>
              <a:t>promotes security</a:t>
            </a:r>
            <a:endParaRPr lang="en-US" sz="3000" dirty="0" smtClean="0">
              <a:latin typeface="+mj-lt"/>
              <a:ea typeface="ＭＳ Ｐゴシック" pitchFamily="34" charset="-128"/>
            </a:endParaRPr>
          </a:p>
          <a:p>
            <a:pPr marL="341313" indent="-341313">
              <a:spcAft>
                <a:spcPts val="1800"/>
              </a:spcAft>
              <a:defRPr/>
            </a:pPr>
            <a:r>
              <a:rPr lang="en-US" sz="3200" smtClean="0">
                <a:latin typeface="+mj-lt"/>
                <a:ea typeface="ＭＳ Ｐゴシック" pitchFamily="34" charset="-128"/>
              </a:rPr>
              <a:t>Training ~ </a:t>
            </a:r>
          </a:p>
          <a:p>
            <a:pPr marL="795338" lvl="1" indent="-341313">
              <a:spcAft>
                <a:spcPts val="1800"/>
              </a:spcAft>
              <a:buFont typeface="Arial" pitchFamily="34" charset="0"/>
              <a:buChar char="−"/>
              <a:defRPr/>
            </a:pPr>
            <a:r>
              <a:rPr lang="en-US" sz="3000" smtClean="0">
                <a:latin typeface="+mj-lt"/>
                <a:ea typeface="ＭＳ Ｐゴシック" pitchFamily="34" charset="-128"/>
              </a:rPr>
              <a:t>defines roles and responsibilities</a:t>
            </a:r>
            <a:endParaRPr lang="en-US" sz="3000" dirty="0" smtClean="0">
              <a:latin typeface="+mj-lt"/>
              <a:ea typeface="ＭＳ Ｐゴシック" pitchFamily="34" charset="-128"/>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39750" y="304800"/>
            <a:ext cx="8299450" cy="649288"/>
          </a:xfrm>
        </p:spPr>
        <p:txBody>
          <a:bodyPr/>
          <a:lstStyle/>
          <a:p>
            <a:r>
              <a:rPr lang="en-US" sz="3200" smtClean="0">
                <a:solidFill>
                  <a:schemeClr val="tx2"/>
                </a:solidFill>
                <a:ea typeface="ＭＳ Ｐゴシック" pitchFamily="34" charset="-128"/>
              </a:rPr>
              <a:t>Security Countermeasures</a:t>
            </a:r>
          </a:p>
        </p:txBody>
      </p:sp>
      <p:graphicFrame>
        <p:nvGraphicFramePr>
          <p:cNvPr id="4" name="Table Placeholder 3"/>
          <p:cNvGraphicFramePr>
            <a:graphicFrameLocks noGrp="1"/>
          </p:cNvGraphicFramePr>
          <p:nvPr>
            <p:ph type="tbl" idx="1"/>
          </p:nvPr>
        </p:nvGraphicFramePr>
        <p:xfrm>
          <a:off x="327025" y="954088"/>
          <a:ext cx="8512174" cy="5022850"/>
        </p:xfrm>
        <a:graphic>
          <a:graphicData uri="http://schemas.openxmlformats.org/drawingml/2006/table">
            <a:tbl>
              <a:tblPr/>
              <a:tblGrid>
                <a:gridCol w="2238369"/>
                <a:gridCol w="1963988"/>
                <a:gridCol w="1898565"/>
                <a:gridCol w="2411252"/>
              </a:tblGrid>
              <a:tr h="837142">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Common Countermeasures </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Uses</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Benefits</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Limitations</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86582">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dirty="0" smtClean="0">
                          <a:ln>
                            <a:noFill/>
                          </a:ln>
                          <a:solidFill>
                            <a:schemeClr val="tx2"/>
                          </a:solidFill>
                          <a:effectLst/>
                          <a:latin typeface="Arial" pitchFamily="34" charset="0"/>
                          <a:ea typeface="ＭＳ Ｐゴシック" pitchFamily="92" charset="-128"/>
                        </a:rPr>
                        <a:t>Firewalls</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Filter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traffic</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Segmentation</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Hardware </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Software</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First defense</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Keep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noise out</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Perimeter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defense</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Not content oriented</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Limited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to yes </a:t>
                      </a: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or no</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r>
              <a:tr h="821196">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smtClean="0">
                          <a:ln>
                            <a:noFill/>
                          </a:ln>
                          <a:solidFill>
                            <a:schemeClr val="tx2"/>
                          </a:solidFill>
                          <a:effectLst/>
                          <a:latin typeface="Arial" pitchFamily="34" charset="0"/>
                          <a:ea typeface="ＭＳ Ｐゴシック" pitchFamily="92" charset="-128"/>
                        </a:rPr>
                        <a:t>Virtual Private Network (VPN)</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Remote access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Encrypted tunnel</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Private tunnel</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Extends Cover</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Man-in-the-middle</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Not traffic oriented</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r>
              <a:tr h="1777930">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smtClean="0">
                          <a:ln>
                            <a:noFill/>
                          </a:ln>
                          <a:solidFill>
                            <a:schemeClr val="tx2"/>
                          </a:solidFill>
                          <a:effectLst/>
                          <a:latin typeface="Arial" pitchFamily="34" charset="0"/>
                          <a:ea typeface="ＭＳ Ｐゴシック" pitchFamily="92" charset="-128"/>
                        </a:rPr>
                        <a:t>Intrusion Detection/Prevention System</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Monitor traffic</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May block attacks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Host or Network</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Notification</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Prevention</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Relies on signatures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False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positives</a:t>
                      </a:r>
                    </a:p>
                  </a:txBody>
                  <a:tcPr marL="91446" marR="91446"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solidFill>
                  <a:schemeClr val="tx2"/>
                </a:solidFill>
                <a:ea typeface="ＭＳ Ｐゴシック" pitchFamily="34" charset="-128"/>
              </a:rPr>
              <a:t>Security Countermeasures (Continued)</a:t>
            </a:r>
          </a:p>
        </p:txBody>
      </p:sp>
      <p:graphicFrame>
        <p:nvGraphicFramePr>
          <p:cNvPr id="4" name="Table Placeholder 3"/>
          <p:cNvGraphicFramePr>
            <a:graphicFrameLocks noGrp="1"/>
          </p:cNvGraphicFramePr>
          <p:nvPr>
            <p:ph idx="1"/>
          </p:nvPr>
        </p:nvGraphicFramePr>
        <p:xfrm>
          <a:off x="334963" y="949325"/>
          <a:ext cx="8504237" cy="4960937"/>
        </p:xfrm>
        <a:graphic>
          <a:graphicData uri="http://schemas.openxmlformats.org/drawingml/2006/table">
            <a:tbl>
              <a:tblPr/>
              <a:tblGrid>
                <a:gridCol w="2313762"/>
                <a:gridCol w="2180915"/>
                <a:gridCol w="2062480"/>
                <a:gridCol w="1947080"/>
              </a:tblGrid>
              <a:tr h="798732">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Common Countermeasures </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Uses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Benefits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Limitations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568861">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dirty="0" smtClean="0">
                          <a:ln>
                            <a:noFill/>
                          </a:ln>
                          <a:solidFill>
                            <a:schemeClr val="tx2"/>
                          </a:solidFill>
                          <a:effectLst/>
                          <a:latin typeface="Arial" pitchFamily="34" charset="0"/>
                          <a:ea typeface="ＭＳ Ｐゴシック" pitchFamily="92" charset="-128"/>
                        </a:rPr>
                        <a:t>Data Loss Prevention</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Monitor data loss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Block data loss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Sensitive Config</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Breach Notification</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Signature reliant</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False positives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Circumventable</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r>
              <a:tr h="1593344">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smtClean="0">
                          <a:ln>
                            <a:noFill/>
                          </a:ln>
                          <a:solidFill>
                            <a:schemeClr val="tx2"/>
                          </a:solidFill>
                          <a:effectLst/>
                          <a:latin typeface="Arial" pitchFamily="34" charset="0"/>
                          <a:ea typeface="ＭＳ Ｐゴシック" pitchFamily="92" charset="-128"/>
                        </a:rPr>
                        <a:t>Security Incident and Event Management</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Aggregate sec logs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Correlate sec logs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Monitor and review</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Generate alerts</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False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positives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Data heavy</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Limit to log info</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0"/>
            <a:ext cx="8229600" cy="1009934"/>
          </a:xfrm>
        </p:spPr>
        <p:txBody>
          <a:bodyPr/>
          <a:lstStyle/>
          <a:p>
            <a:r>
              <a:rPr lang="en-US" dirty="0" smtClean="0"/>
              <a:t/>
            </a:r>
            <a:br>
              <a:rPr lang="en-US" dirty="0" smtClean="0"/>
            </a:br>
            <a:r>
              <a:rPr lang="en-US" sz="3600" dirty="0" smtClean="0"/>
              <a:t>Unit 2 Class </a:t>
            </a:r>
            <a:r>
              <a:rPr lang="en-US" sz="3600" dirty="0" smtClean="0"/>
              <a:t>Agenda </a:t>
            </a:r>
            <a:r>
              <a:rPr lang="en-US" sz="3600" dirty="0" smtClean="0"/>
              <a:t>12/17/15</a:t>
            </a:r>
            <a:endParaRPr lang="en-US" sz="3600" dirty="0" smtClean="0"/>
          </a:p>
        </p:txBody>
      </p:sp>
      <p:sp>
        <p:nvSpPr>
          <p:cNvPr id="4099" name="Content Placeholder 2"/>
          <p:cNvSpPr>
            <a:spLocks noGrp="1"/>
          </p:cNvSpPr>
          <p:nvPr>
            <p:ph idx="1"/>
          </p:nvPr>
        </p:nvSpPr>
        <p:spPr>
          <a:xfrm>
            <a:off x="457200" y="1009934"/>
            <a:ext cx="8229600" cy="5554379"/>
          </a:xfrm>
        </p:spPr>
        <p:txBody>
          <a:bodyPr/>
          <a:lstStyle/>
          <a:p>
            <a:r>
              <a:rPr lang="en-US" sz="3200" dirty="0" smtClean="0"/>
              <a:t>Learning Objectives</a:t>
            </a:r>
          </a:p>
          <a:p>
            <a:r>
              <a:rPr lang="en-US" sz="3200" dirty="0" smtClean="0"/>
              <a:t>Lesson Presentation and Discussions.</a:t>
            </a:r>
          </a:p>
          <a:p>
            <a:r>
              <a:rPr lang="en-US" sz="3200" dirty="0" smtClean="0"/>
              <a:t>Lab Activities will be performed in class.</a:t>
            </a:r>
          </a:p>
          <a:p>
            <a:r>
              <a:rPr lang="en-US" sz="3200" dirty="0" smtClean="0"/>
              <a:t>Assignments will be given in class. </a:t>
            </a:r>
          </a:p>
          <a:p>
            <a:r>
              <a:rPr lang="en-US" sz="3200" dirty="0" smtClean="0"/>
              <a:t>Break Times. 10 Minutes break in every 1 Hour.</a:t>
            </a:r>
          </a:p>
          <a:p>
            <a:r>
              <a:rPr lang="en-US" sz="3200" dirty="0" smtClean="0"/>
              <a:t>Assignment and labs are posted to the website.</a:t>
            </a:r>
          </a:p>
          <a:p>
            <a:r>
              <a:rPr lang="en-US" sz="3200" dirty="0" smtClean="0">
                <a:hlinkClick r:id="rId2"/>
              </a:rPr>
              <a:t>http://obinkyerehclassess.weebly.com</a:t>
            </a:r>
            <a:endParaRPr lang="en-US" sz="3200" dirty="0" smtClean="0"/>
          </a:p>
          <a:p>
            <a:pPr>
              <a:buNone/>
            </a:pPr>
            <a:endParaRPr lang="en-US" sz="3200" b="1" dirty="0" smtClean="0"/>
          </a:p>
          <a:p>
            <a:endParaRPr lang="en-US" sz="3200" dirty="0" smtClean="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solidFill>
                  <a:schemeClr val="tx2"/>
                </a:solidFill>
                <a:ea typeface="ＭＳ Ｐゴシック" pitchFamily="34" charset="-128"/>
              </a:rPr>
              <a:t>Security Countermeasures (Continued)</a:t>
            </a:r>
          </a:p>
        </p:txBody>
      </p:sp>
      <p:graphicFrame>
        <p:nvGraphicFramePr>
          <p:cNvPr id="4" name="Table Placeholder 3"/>
          <p:cNvGraphicFramePr>
            <a:graphicFrameLocks noGrp="1"/>
          </p:cNvGraphicFramePr>
          <p:nvPr>
            <p:ph idx="1"/>
          </p:nvPr>
        </p:nvGraphicFramePr>
        <p:xfrm>
          <a:off x="327025" y="949325"/>
          <a:ext cx="8339138" cy="4673600"/>
        </p:xfrm>
        <a:graphic>
          <a:graphicData uri="http://schemas.openxmlformats.org/drawingml/2006/table">
            <a:tbl>
              <a:tblPr/>
              <a:tblGrid>
                <a:gridCol w="2251977"/>
                <a:gridCol w="2088717"/>
                <a:gridCol w="2060900"/>
                <a:gridCol w="1937544"/>
              </a:tblGrid>
              <a:tr h="783304">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Common Countermeasures </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Uses</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Benefits</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92" charset="-128"/>
                        </a:rPr>
                        <a:t>Limitations</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27635">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dirty="0" smtClean="0">
                          <a:ln>
                            <a:noFill/>
                          </a:ln>
                          <a:solidFill>
                            <a:schemeClr val="tx2"/>
                          </a:solidFill>
                          <a:effectLst/>
                          <a:latin typeface="Arial" pitchFamily="34" charset="0"/>
                          <a:ea typeface="ＭＳ Ｐゴシック" pitchFamily="92" charset="-128"/>
                        </a:rPr>
                        <a:t>Continuous Control Monitoring</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Checks config</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Standard compliant</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Real time monitor</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Automate monitors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Self correction</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Emerging tech </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Policy dependent</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3DE"/>
                    </a:solidFill>
                  </a:tcPr>
                </a:tc>
              </a:tr>
              <a:tr h="1762661">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None/>
                        <a:tabLst/>
                      </a:pPr>
                      <a:r>
                        <a:rPr kumimoji="0" lang="en-US" sz="1600" b="1" i="0" u="none" strike="noStrike" cap="none" normalizeH="0" baseline="0" smtClean="0">
                          <a:ln>
                            <a:noFill/>
                          </a:ln>
                          <a:solidFill>
                            <a:schemeClr val="tx2"/>
                          </a:solidFill>
                          <a:effectLst/>
                          <a:latin typeface="Arial" pitchFamily="34" charset="0"/>
                          <a:ea typeface="ＭＳ Ｐゴシック" pitchFamily="92" charset="-128"/>
                        </a:rPr>
                        <a:t>Vulnerability Assessment</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Tests systems</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Proactive address</a:t>
                      </a: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Centralize tracking</a:t>
                      </a: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c>
                  <a:txBody>
                    <a:bodyPr/>
                    <a:lstStyle/>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Limited </a:t>
                      </a:r>
                      <a:r>
                        <a:rPr kumimoji="0" lang="en-US" sz="1600" b="0" i="0" u="none" strike="noStrike" cap="none" normalizeH="0" baseline="0" dirty="0" smtClean="0">
                          <a:ln>
                            <a:noFill/>
                          </a:ln>
                          <a:solidFill>
                            <a:schemeClr val="tx1"/>
                          </a:solidFill>
                          <a:effectLst/>
                          <a:latin typeface="Arial" pitchFamily="34" charset="0"/>
                          <a:ea typeface="ＭＳ Ｐゴシック" pitchFamily="92" charset="-128"/>
                        </a:rPr>
                        <a:t>to </a:t>
                      </a: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known </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p>
                      <a:pPr marL="0" marR="0" lvl="0" indent="0" algn="l" defTabSz="914400" rtl="0" eaLnBrk="0" fontAlgn="base" latinLnBrk="0" hangingPunct="0">
                        <a:lnSpc>
                          <a:spcPct val="100000"/>
                        </a:lnSpc>
                        <a:spcBef>
                          <a:spcPct val="20000"/>
                        </a:spcBef>
                        <a:spcAft>
                          <a:spcPct val="0"/>
                        </a:spcAft>
                        <a:buClr>
                          <a:srgbClr val="ED6E2E"/>
                        </a:buClr>
                        <a:buSzTx/>
                        <a:buFont typeface="Wingdings" pitchFamily="2" charset="2"/>
                        <a:buChar char="§"/>
                        <a:tabLst/>
                      </a:pPr>
                      <a:r>
                        <a:rPr kumimoji="0" lang="en-US" sz="1600" b="0" i="0" u="none" strike="noStrike" cap="none" normalizeH="0" baseline="0" smtClean="0">
                          <a:ln>
                            <a:noFill/>
                          </a:ln>
                          <a:solidFill>
                            <a:schemeClr val="tx1"/>
                          </a:solidFill>
                          <a:effectLst/>
                          <a:latin typeface="Arial" pitchFamily="34" charset="0"/>
                          <a:ea typeface="ＭＳ Ｐゴシック" pitchFamily="92" charset="-128"/>
                        </a:rPr>
                        <a:t> Create noise</a:t>
                      </a:r>
                      <a:endParaRPr kumimoji="0" lang="en-US" sz="1600" b="0" i="0" u="none" strike="noStrike" cap="none" normalizeH="0" baseline="0" dirty="0" smtClean="0">
                        <a:ln>
                          <a:noFill/>
                        </a:ln>
                        <a:solidFill>
                          <a:schemeClr val="tx1"/>
                        </a:solidFill>
                        <a:effectLst/>
                        <a:latin typeface="Arial" pitchFamily="34" charset="0"/>
                        <a:ea typeface="ＭＳ Ｐゴシック" pitchFamily="92" charset="-128"/>
                      </a:endParaRPr>
                    </a:p>
                  </a:txBody>
                  <a:tcPr marL="91444" marR="914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AEF"/>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idx="4294967295"/>
          </p:nvPr>
        </p:nvSpPr>
        <p:spPr>
          <a:xfrm>
            <a:off x="457200" y="1752600"/>
            <a:ext cx="8001000" cy="3127375"/>
          </a:xfrm>
        </p:spPr>
        <p:txBody>
          <a:bodyPr/>
          <a:lstStyle/>
          <a:p>
            <a:pPr algn="ctr"/>
            <a:r>
              <a:rPr lang="en-US" sz="4000" smtClean="0">
                <a:solidFill>
                  <a:schemeClr val="tx1"/>
                </a:solidFill>
                <a:ea typeface="ＭＳ Ｐゴシック" pitchFamily="34" charset="-128"/>
              </a:rPr>
              <a:t/>
            </a:r>
            <a:br>
              <a:rPr lang="en-US" sz="4000" smtClean="0">
                <a:solidFill>
                  <a:schemeClr val="tx1"/>
                </a:solidFill>
                <a:ea typeface="ＭＳ Ｐゴシック" pitchFamily="34" charset="-128"/>
              </a:rPr>
            </a:br>
            <a:r>
              <a:rPr lang="en-US" sz="4000" smtClean="0">
                <a:solidFill>
                  <a:schemeClr val="tx1"/>
                </a:solidFill>
                <a:ea typeface="ＭＳ Ｐゴシック" pitchFamily="34" charset="-128"/>
              </a:rPr>
              <a:t>EXPLORE: CONTEXT</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539750" y="304800"/>
            <a:ext cx="8604250" cy="833438"/>
          </a:xfrm>
        </p:spPr>
        <p:txBody>
          <a:bodyPr/>
          <a:lstStyle/>
          <a:p>
            <a:r>
              <a:rPr lang="en-US" sz="3600" smtClean="0">
                <a:solidFill>
                  <a:schemeClr val="tx2"/>
                </a:solidFill>
                <a:ea typeface="ＭＳ Ｐゴシック" pitchFamily="34" charset="-128"/>
              </a:rPr>
              <a:t>Consider Business Requirements</a:t>
            </a:r>
          </a:p>
        </p:txBody>
      </p:sp>
      <p:sp>
        <p:nvSpPr>
          <p:cNvPr id="22531" name="Content Placeholder 2"/>
          <p:cNvSpPr>
            <a:spLocks noGrp="1"/>
          </p:cNvSpPr>
          <p:nvPr>
            <p:ph idx="4294967295"/>
          </p:nvPr>
        </p:nvSpPr>
        <p:spPr>
          <a:xfrm>
            <a:off x="539750" y="1138238"/>
            <a:ext cx="8299450" cy="4848225"/>
          </a:xfrm>
        </p:spPr>
        <p:txBody>
          <a:bodyPr/>
          <a:lstStyle/>
          <a:p>
            <a:pPr marL="341313" indent="-341313"/>
            <a:r>
              <a:rPr lang="en-US" sz="2800" smtClean="0">
                <a:ea typeface="ＭＳ Ｐゴシック" pitchFamily="34" charset="-128"/>
              </a:rPr>
              <a:t>Availability of the network and its components</a:t>
            </a:r>
          </a:p>
          <a:p>
            <a:pPr lvl="1"/>
            <a:r>
              <a:rPr lang="en-US" sz="2400" smtClean="0">
                <a:ea typeface="ＭＳ Ｐゴシック" pitchFamily="34" charset="-128"/>
              </a:rPr>
              <a:t>Redundancy</a:t>
            </a:r>
          </a:p>
          <a:p>
            <a:pPr lvl="1"/>
            <a:r>
              <a:rPr lang="en-US" sz="2400" smtClean="0">
                <a:ea typeface="ＭＳ Ｐゴシック" pitchFamily="34" charset="-128"/>
              </a:rPr>
              <a:t>High availability</a:t>
            </a:r>
          </a:p>
          <a:p>
            <a:pPr lvl="1"/>
            <a:r>
              <a:rPr lang="en-US" sz="2400" smtClean="0">
                <a:ea typeface="ＭＳ Ｐゴシック" pitchFamily="34" charset="-128"/>
              </a:rPr>
              <a:t>Single point of failure</a:t>
            </a:r>
          </a:p>
          <a:p>
            <a:pPr lvl="1"/>
            <a:r>
              <a:rPr lang="en-US" sz="2400" smtClean="0">
                <a:ea typeface="ＭＳ Ｐゴシック" pitchFamily="34" charset="-128"/>
              </a:rPr>
              <a:t>Denial of service</a:t>
            </a:r>
          </a:p>
          <a:p>
            <a:pPr marL="341313" indent="-341313">
              <a:spcBef>
                <a:spcPts val="2400"/>
              </a:spcBef>
            </a:pPr>
            <a:r>
              <a:rPr lang="en-US" sz="2800" smtClean="0">
                <a:ea typeface="ＭＳ Ｐゴシック" pitchFamily="34" charset="-128"/>
              </a:rPr>
              <a:t>Sensitivity of the data</a:t>
            </a:r>
          </a:p>
          <a:p>
            <a:pPr lvl="1"/>
            <a:r>
              <a:rPr lang="en-US" sz="2400" smtClean="0">
                <a:ea typeface="ＭＳ Ｐゴシック" pitchFamily="34" charset="-128"/>
              </a:rPr>
              <a:t>Encryption</a:t>
            </a:r>
          </a:p>
          <a:p>
            <a:pPr lvl="1"/>
            <a:r>
              <a:rPr lang="en-US" sz="2400" smtClean="0">
                <a:ea typeface="ＭＳ Ｐゴシック" pitchFamily="34" charset="-128"/>
              </a:rPr>
              <a:t>Access control</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sz="3600" smtClean="0">
                <a:solidFill>
                  <a:schemeClr val="tx2"/>
                </a:solidFill>
                <a:ea typeface="ＭＳ Ｐゴシック" pitchFamily="34" charset="-128"/>
              </a:rPr>
              <a:t>Internet Exposure</a:t>
            </a:r>
          </a:p>
        </p:txBody>
      </p:sp>
      <p:sp>
        <p:nvSpPr>
          <p:cNvPr id="23555" name="Content Placeholder 2"/>
          <p:cNvSpPr>
            <a:spLocks noGrp="1"/>
          </p:cNvSpPr>
          <p:nvPr>
            <p:ph idx="4294967295"/>
          </p:nvPr>
        </p:nvSpPr>
        <p:spPr>
          <a:xfrm>
            <a:off x="539750" y="1069975"/>
            <a:ext cx="8299450" cy="4648200"/>
          </a:xfrm>
        </p:spPr>
        <p:txBody>
          <a:bodyPr/>
          <a:lstStyle/>
          <a:p>
            <a:pPr marL="341313" indent="-341313">
              <a:defRPr/>
            </a:pPr>
            <a:r>
              <a:rPr lang="en-US" sz="2800" smtClean="0">
                <a:ea typeface="ＭＳ Ｐゴシック" pitchFamily="34" charset="-128"/>
              </a:rPr>
              <a:t>Remote access</a:t>
            </a:r>
          </a:p>
          <a:p>
            <a:pPr lvl="1">
              <a:defRPr/>
            </a:pPr>
            <a:r>
              <a:rPr lang="en-US" sz="2400" smtClean="0">
                <a:ea typeface="ＭＳ Ｐゴシック" pitchFamily="34" charset="-128"/>
              </a:rPr>
              <a:t>Will a VPN work?</a:t>
            </a:r>
          </a:p>
          <a:p>
            <a:pPr lvl="1">
              <a:defRPr/>
            </a:pPr>
            <a:r>
              <a:rPr lang="en-US" sz="2400" smtClean="0">
                <a:ea typeface="ＭＳ Ｐゴシック" pitchFamily="34" charset="-128"/>
              </a:rPr>
              <a:t>Is direct internet access required?</a:t>
            </a:r>
          </a:p>
          <a:p>
            <a:pPr lvl="2">
              <a:defRPr/>
            </a:pPr>
            <a:endParaRPr lang="en-US" sz="1600" smtClean="0">
              <a:ea typeface="ＭＳ Ｐゴシック" pitchFamily="34" charset="-128"/>
            </a:endParaRPr>
          </a:p>
          <a:p>
            <a:pPr lvl="1">
              <a:defRPr/>
            </a:pPr>
            <a:endParaRPr lang="en-US" smtClean="0">
              <a:ea typeface="ＭＳ Ｐゴシック" pitchFamily="34" charset="-128"/>
            </a:endParaRPr>
          </a:p>
          <a:p>
            <a:pPr>
              <a:defRPr/>
            </a:pPr>
            <a:endParaRPr lang="en-US" sz="2400" smtClean="0">
              <a:ea typeface="ＭＳ Ｐゴシック" pitchFamily="34" charset="-128"/>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539750" y="304800"/>
            <a:ext cx="8299450" cy="765175"/>
          </a:xfrm>
        </p:spPr>
        <p:txBody>
          <a:bodyPr/>
          <a:lstStyle/>
          <a:p>
            <a:r>
              <a:rPr lang="en-US" sz="3600" smtClean="0">
                <a:solidFill>
                  <a:schemeClr val="tx2"/>
                </a:solidFill>
                <a:ea typeface="ＭＳ Ｐゴシック" pitchFamily="34" charset="-128"/>
              </a:rPr>
              <a:t>Wired Networks</a:t>
            </a:r>
          </a:p>
        </p:txBody>
      </p:sp>
      <p:sp>
        <p:nvSpPr>
          <p:cNvPr id="24579" name="Content Placeholder 2"/>
          <p:cNvSpPr>
            <a:spLocks noGrp="1"/>
          </p:cNvSpPr>
          <p:nvPr>
            <p:ph idx="4294967295"/>
          </p:nvPr>
        </p:nvSpPr>
        <p:spPr>
          <a:xfrm>
            <a:off x="831850" y="1069975"/>
            <a:ext cx="7315200" cy="4648200"/>
          </a:xfrm>
        </p:spPr>
        <p:txBody>
          <a:bodyPr/>
          <a:lstStyle/>
          <a:p>
            <a:r>
              <a:rPr lang="en-US" sz="2800" smtClean="0">
                <a:ea typeface="ＭＳ Ｐゴシック" pitchFamily="34" charset="-128"/>
              </a:rPr>
              <a:t>Lack of external connectivity creates physical isolation</a:t>
            </a:r>
          </a:p>
          <a:p>
            <a:pPr lvl="1"/>
            <a:r>
              <a:rPr lang="en-US" sz="2400" smtClean="0">
                <a:ea typeface="ＭＳ Ｐゴシック" pitchFamily="34" charset="-128"/>
              </a:rPr>
              <a:t>Can rely on physical controls to protect network</a:t>
            </a:r>
          </a:p>
          <a:p>
            <a:pPr lvl="1"/>
            <a:r>
              <a:rPr lang="en-US" sz="2400" smtClean="0">
                <a:ea typeface="ＭＳ Ｐゴシック" pitchFamily="34" charset="-128"/>
              </a:rPr>
              <a:t>External threats must breach physical barrier</a:t>
            </a:r>
          </a:p>
          <a:p>
            <a:pPr>
              <a:spcBef>
                <a:spcPts val="1800"/>
              </a:spcBef>
            </a:pPr>
            <a:r>
              <a:rPr lang="en-US" sz="2800" smtClean="0">
                <a:ea typeface="ＭＳ Ｐゴシック" pitchFamily="34" charset="-128"/>
              </a:rPr>
              <a:t>If external connectivity is required</a:t>
            </a:r>
          </a:p>
          <a:p>
            <a:pPr lvl="1"/>
            <a:r>
              <a:rPr lang="en-US" sz="2400" smtClean="0">
                <a:ea typeface="ＭＳ Ｐゴシック" pitchFamily="34" charset="-128"/>
              </a:rPr>
              <a:t>No control is the same as physical isolation but security must enable the business</a:t>
            </a:r>
          </a:p>
          <a:p>
            <a:pPr lvl="1"/>
            <a:r>
              <a:rPr lang="en-US" sz="2400" smtClean="0">
                <a:ea typeface="ＭＳ Ｐゴシック" pitchFamily="34" charset="-128"/>
              </a:rPr>
              <a:t>Consider segmentation</a:t>
            </a:r>
          </a:p>
          <a:p>
            <a:pPr lvl="1"/>
            <a:r>
              <a:rPr lang="en-US" sz="2400" smtClean="0">
                <a:ea typeface="ＭＳ Ｐゴシック" pitchFamily="34" charset="-128"/>
              </a:rPr>
              <a:t>Rigorous front door screening</a:t>
            </a:r>
          </a:p>
          <a:p>
            <a:pPr lvl="1"/>
            <a:endParaRPr lang="en-US" sz="1400" smtClean="0">
              <a:ea typeface="ＭＳ Ｐゴシック" pitchFamily="34" charset="-128"/>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US" sz="3600" smtClean="0">
                <a:solidFill>
                  <a:schemeClr val="tx2"/>
                </a:solidFill>
                <a:ea typeface="ＭＳ Ｐゴシック" pitchFamily="34" charset="-128"/>
              </a:rPr>
              <a:t>Benefits of Wireless Networking</a:t>
            </a:r>
          </a:p>
        </p:txBody>
      </p:sp>
      <p:sp>
        <p:nvSpPr>
          <p:cNvPr id="25603" name="Content Placeholder 2"/>
          <p:cNvSpPr>
            <a:spLocks noGrp="1"/>
          </p:cNvSpPr>
          <p:nvPr>
            <p:ph idx="4294967295"/>
          </p:nvPr>
        </p:nvSpPr>
        <p:spPr>
          <a:xfrm>
            <a:off x="539750" y="1069975"/>
            <a:ext cx="8299450" cy="4648200"/>
          </a:xfrm>
        </p:spPr>
        <p:txBody>
          <a:bodyPr/>
          <a:lstStyle/>
          <a:p>
            <a:r>
              <a:rPr lang="en-US" sz="2800" smtClean="0">
                <a:ea typeface="ＭＳ Ｐゴシック" pitchFamily="34" charset="-128"/>
              </a:rPr>
              <a:t>Can be inexpensive to deploy</a:t>
            </a:r>
          </a:p>
          <a:p>
            <a:pPr lvl="1"/>
            <a:r>
              <a:rPr lang="en-US" sz="2400" smtClean="0">
                <a:ea typeface="ＭＳ Ｐゴシック" pitchFamily="34" charset="-128"/>
              </a:rPr>
              <a:t>No need to run wires</a:t>
            </a:r>
          </a:p>
          <a:p>
            <a:pPr lvl="1"/>
            <a:r>
              <a:rPr lang="en-US" sz="2400" smtClean="0">
                <a:ea typeface="ＭＳ Ｐゴシック" pitchFamily="34" charset="-128"/>
              </a:rPr>
              <a:t>Quick connectivity for multiple users</a:t>
            </a:r>
          </a:p>
          <a:p>
            <a:pPr>
              <a:spcBef>
                <a:spcPts val="1200"/>
              </a:spcBef>
              <a:spcAft>
                <a:spcPts val="1800"/>
              </a:spcAft>
            </a:pPr>
            <a:r>
              <a:rPr lang="en-US" sz="2800" smtClean="0">
                <a:ea typeface="ＭＳ Ｐゴシック" pitchFamily="34" charset="-128"/>
              </a:rPr>
              <a:t>Convenience</a:t>
            </a:r>
          </a:p>
          <a:p>
            <a:pPr>
              <a:spcAft>
                <a:spcPts val="1800"/>
              </a:spcAft>
            </a:pPr>
            <a:r>
              <a:rPr lang="en-US" sz="2800" smtClean="0">
                <a:ea typeface="ＭＳ Ｐゴシック" pitchFamily="34" charset="-128"/>
              </a:rPr>
              <a:t>Mobility</a:t>
            </a:r>
          </a:p>
          <a:p>
            <a:r>
              <a:rPr lang="en-US" sz="2800" smtClean="0">
                <a:ea typeface="ＭＳ Ｐゴシック" pitchFamily="34" charset="-128"/>
              </a:rPr>
              <a:t>Ubiquity</a:t>
            </a:r>
          </a:p>
          <a:p>
            <a:pPr lvl="1"/>
            <a:r>
              <a:rPr lang="en-US" sz="2400" smtClean="0">
                <a:ea typeface="ＭＳ Ｐゴシック" pitchFamily="34" charset="-128"/>
              </a:rPr>
              <a:t>All laptops now come equipped with wireless</a:t>
            </a:r>
          </a:p>
          <a:p>
            <a:endParaRPr lang="en-US" sz="1600" smtClean="0">
              <a:ea typeface="ＭＳ Ｐゴシック" pitchFamily="34" charset="-128"/>
            </a:endParaRP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539750" y="304800"/>
            <a:ext cx="8299450" cy="765175"/>
          </a:xfrm>
        </p:spPr>
        <p:txBody>
          <a:bodyPr/>
          <a:lstStyle/>
          <a:p>
            <a:r>
              <a:rPr lang="en-US" sz="3600" smtClean="0">
                <a:ea typeface="ＭＳ Ｐゴシック" pitchFamily="34" charset="-128"/>
              </a:rPr>
              <a:t>Wireless Concerns</a:t>
            </a:r>
          </a:p>
        </p:txBody>
      </p:sp>
      <p:sp>
        <p:nvSpPr>
          <p:cNvPr id="26627" name="Content Placeholder 2"/>
          <p:cNvSpPr>
            <a:spLocks noGrp="1"/>
          </p:cNvSpPr>
          <p:nvPr>
            <p:ph idx="4294967295"/>
          </p:nvPr>
        </p:nvSpPr>
        <p:spPr>
          <a:xfrm>
            <a:off x="539750" y="1069975"/>
            <a:ext cx="8299450" cy="4648200"/>
          </a:xfrm>
        </p:spPr>
        <p:txBody>
          <a:bodyPr/>
          <a:lstStyle/>
          <a:p>
            <a:r>
              <a:rPr lang="en-US" sz="2800" smtClean="0">
                <a:ea typeface="ＭＳ Ｐゴシック" pitchFamily="34" charset="-128"/>
              </a:rPr>
              <a:t>Introduces new attack surface</a:t>
            </a:r>
          </a:p>
          <a:p>
            <a:pPr lvl="1"/>
            <a:r>
              <a:rPr lang="en-US" sz="2400" smtClean="0">
                <a:ea typeface="ＭＳ Ｐゴシック" pitchFamily="34" charset="-128"/>
              </a:rPr>
              <a:t>Require additional design considerations to mitigate attack</a:t>
            </a:r>
          </a:p>
          <a:p>
            <a:r>
              <a:rPr lang="en-US" sz="2800" smtClean="0">
                <a:ea typeface="ＭＳ Ｐゴシック" pitchFamily="34" charset="-128"/>
              </a:rPr>
              <a:t>Data is transmitted over the air and accessible</a:t>
            </a:r>
          </a:p>
          <a:p>
            <a:pPr lvl="1"/>
            <a:r>
              <a:rPr lang="en-US" sz="2400" smtClean="0">
                <a:ea typeface="ＭＳ Ｐゴシック" pitchFamily="34" charset="-128"/>
              </a:rPr>
              <a:t>Use of encryption technology </a:t>
            </a:r>
          </a:p>
          <a:p>
            <a:pPr lvl="1"/>
            <a:r>
              <a:rPr lang="en-US" sz="2400" smtClean="0">
                <a:ea typeface="ＭＳ Ｐゴシック" pitchFamily="34" charset="-128"/>
              </a:rPr>
              <a:t>Consider implementing segmented wireless networks</a:t>
            </a:r>
          </a:p>
          <a:p>
            <a:pPr lvl="1"/>
            <a:r>
              <a:rPr lang="en-US" sz="2400" smtClean="0">
                <a:ea typeface="ＭＳ Ｐゴシック" pitchFamily="34" charset="-128"/>
              </a:rPr>
              <a:t>Require VPN authentication for wireless access</a:t>
            </a:r>
          </a:p>
          <a:p>
            <a:r>
              <a:rPr lang="en-US" sz="2800" smtClean="0">
                <a:ea typeface="ＭＳ Ｐゴシック" pitchFamily="34" charset="-128"/>
              </a:rPr>
              <a:t>Network can be directly accessed from a distance</a:t>
            </a:r>
          </a:p>
          <a:p>
            <a:pPr lvl="1"/>
            <a:r>
              <a:rPr lang="en-US" sz="2400" smtClean="0">
                <a:ea typeface="ＭＳ Ｐゴシック" pitchFamily="34" charset="-128"/>
              </a:rPr>
              <a:t>Shielding</a:t>
            </a:r>
          </a:p>
          <a:p>
            <a:endParaRPr lang="en-US" sz="1600" smtClean="0">
              <a:ea typeface="ＭＳ Ｐゴシック" pitchFamily="34" charset="-128"/>
            </a:endParaRPr>
          </a:p>
          <a:p>
            <a:endParaRPr lang="en-US" sz="1600" smtClean="0">
              <a:ea typeface="ＭＳ Ｐゴシック" pitchFamily="34" charset="-128"/>
            </a:endParaRP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539750" y="550863"/>
            <a:ext cx="8299450" cy="765175"/>
          </a:xfrm>
        </p:spPr>
        <p:txBody>
          <a:bodyPr/>
          <a:lstStyle/>
          <a:p>
            <a:r>
              <a:rPr lang="en-US" sz="3600" smtClean="0">
                <a:ea typeface="ＭＳ Ｐゴシック" pitchFamily="34" charset="-128"/>
              </a:rPr>
              <a:t>Mobile Networking</a:t>
            </a:r>
          </a:p>
        </p:txBody>
      </p:sp>
      <p:sp>
        <p:nvSpPr>
          <p:cNvPr id="27651" name="Content Placeholder 2"/>
          <p:cNvSpPr>
            <a:spLocks noGrp="1"/>
          </p:cNvSpPr>
          <p:nvPr>
            <p:ph idx="4294967295"/>
          </p:nvPr>
        </p:nvSpPr>
        <p:spPr>
          <a:xfrm>
            <a:off x="539750" y="1479550"/>
            <a:ext cx="8299450" cy="2587625"/>
          </a:xfrm>
        </p:spPr>
        <p:txBody>
          <a:bodyPr/>
          <a:lstStyle/>
          <a:p>
            <a:pPr>
              <a:spcAft>
                <a:spcPts val="2400"/>
              </a:spcAft>
            </a:pPr>
            <a:r>
              <a:rPr lang="en-US" sz="2800" smtClean="0">
                <a:ea typeface="ＭＳ Ｐゴシック" pitchFamily="34" charset="-128"/>
              </a:rPr>
              <a:t>Allows user to be completely mobile</a:t>
            </a:r>
          </a:p>
          <a:p>
            <a:pPr>
              <a:spcAft>
                <a:spcPts val="2400"/>
              </a:spcAft>
            </a:pPr>
            <a:r>
              <a:rPr lang="en-US" sz="2800" smtClean="0">
                <a:ea typeface="ＭＳ Ｐゴシック" pitchFamily="34" charset="-128"/>
              </a:rPr>
              <a:t>Requires considerations for central management</a:t>
            </a:r>
          </a:p>
          <a:p>
            <a:pPr>
              <a:spcAft>
                <a:spcPts val="2400"/>
              </a:spcAft>
            </a:pPr>
            <a:r>
              <a:rPr lang="en-US" sz="2800" smtClean="0">
                <a:ea typeface="ＭＳ Ｐゴシック" pitchFamily="34" charset="-128"/>
              </a:rPr>
              <a:t>Potential for device to be lost</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Unit 2 Assignment and Lab </a:t>
            </a:r>
            <a:endParaRPr lang="en-US" sz="3200" dirty="0"/>
          </a:p>
        </p:txBody>
      </p:sp>
      <p:sp>
        <p:nvSpPr>
          <p:cNvPr id="3" name="Content Placeholder 2"/>
          <p:cNvSpPr>
            <a:spLocks noGrp="1"/>
          </p:cNvSpPr>
          <p:nvPr>
            <p:ph idx="1"/>
          </p:nvPr>
        </p:nvSpPr>
        <p:spPr/>
        <p:txBody>
          <a:bodyPr/>
          <a:lstStyle/>
          <a:p>
            <a:r>
              <a:rPr lang="en-US" sz="3200" dirty="0" smtClean="0"/>
              <a:t>Discussion 2.1 Familiar </a:t>
            </a:r>
            <a:r>
              <a:rPr lang="en-US" sz="3200" dirty="0" smtClean="0"/>
              <a:t>Domains</a:t>
            </a:r>
          </a:p>
          <a:p>
            <a:r>
              <a:rPr lang="en-US" sz="3200" dirty="0" smtClean="0"/>
              <a:t>Assignment </a:t>
            </a:r>
            <a:r>
              <a:rPr lang="en-US" sz="3200" dirty="0" smtClean="0"/>
              <a:t>2.3 Selecting </a:t>
            </a:r>
            <a:r>
              <a:rPr lang="en-US" sz="3200" dirty="0" smtClean="0"/>
              <a:t>Security Countermeasures</a:t>
            </a:r>
            <a:endParaRPr lang="en-US" sz="3200" dirty="0" smtClean="0"/>
          </a:p>
          <a:p>
            <a:endParaRPr lang="en-US" sz="3200" dirty="0" smtClean="0"/>
          </a:p>
          <a:p>
            <a:r>
              <a:rPr lang="en-US" sz="3200" dirty="0" smtClean="0"/>
              <a:t>Assignment is due next Class</a:t>
            </a:r>
          </a:p>
          <a:p>
            <a:endParaRPr lang="en-US" sz="3200" dirty="0" smtClean="0"/>
          </a:p>
          <a:p>
            <a:r>
              <a:rPr lang="en-US" sz="3200" dirty="0" smtClean="0"/>
              <a:t>Class </a:t>
            </a:r>
            <a:r>
              <a:rPr lang="en-US" sz="3200" smtClean="0"/>
              <a:t>Project:Discussion</a:t>
            </a:r>
            <a:endParaRPr lang="en-US" sz="3200" dirty="0" smtClean="0"/>
          </a:p>
          <a:p>
            <a:pPr>
              <a:buNone/>
            </a:pPr>
            <a:endParaRPr lang="en-US" sz="3200" dirty="0" smtClean="0"/>
          </a:p>
          <a:p>
            <a:pPr>
              <a:buNone/>
            </a:pPr>
            <a:endParaRPr lang="en-US" sz="3200"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Unit 2 Lab Activities</a:t>
            </a:r>
            <a:endParaRPr lang="en-US" sz="3200" dirty="0"/>
          </a:p>
        </p:txBody>
      </p:sp>
      <p:sp>
        <p:nvSpPr>
          <p:cNvPr id="3" name="Content Placeholder 2"/>
          <p:cNvSpPr>
            <a:spLocks noGrp="1"/>
          </p:cNvSpPr>
          <p:nvPr>
            <p:ph idx="1"/>
          </p:nvPr>
        </p:nvSpPr>
        <p:spPr/>
        <p:txBody>
          <a:bodyPr/>
          <a:lstStyle/>
          <a:p>
            <a:r>
              <a:rPr lang="en-US" sz="2800" dirty="0" smtClean="0"/>
              <a:t>Lab </a:t>
            </a:r>
            <a:r>
              <a:rPr lang="en-US" sz="2800" dirty="0" smtClean="0"/>
              <a:t>1.2 Analyze Essential TCP/IP Networking Protocols</a:t>
            </a:r>
          </a:p>
          <a:p>
            <a:r>
              <a:rPr lang="en-US" sz="2800" dirty="0" smtClean="0"/>
              <a:t>Lab </a:t>
            </a:r>
            <a:r>
              <a:rPr lang="en-US" sz="2800" dirty="0" smtClean="0"/>
              <a:t>2.2 Network </a:t>
            </a:r>
            <a:r>
              <a:rPr lang="en-US" sz="2800" dirty="0" smtClean="0"/>
              <a:t>Documentation</a:t>
            </a:r>
            <a:endParaRPr lang="en-US" sz="2800" dirty="0" smtClean="0"/>
          </a:p>
          <a:p>
            <a:r>
              <a:rPr lang="en-US" sz="2800" dirty="0" smtClean="0"/>
              <a:t>Lab should be completed using </a:t>
            </a:r>
            <a:r>
              <a:rPr lang="en-US" sz="2800" dirty="0" err="1" smtClean="0"/>
              <a:t>VLab</a:t>
            </a:r>
            <a:r>
              <a:rPr lang="en-US" sz="2800" dirty="0" smtClean="0"/>
              <a:t> on the school website</a:t>
            </a:r>
          </a:p>
          <a:p>
            <a:endParaRPr lang="en-US" sz="2800" dirty="0" smtClean="0"/>
          </a:p>
          <a:p>
            <a:r>
              <a:rPr lang="en-US" sz="2800" dirty="0" smtClean="0"/>
              <a:t>Labs should be completed in Class. If not completed should be submitted in the class.</a:t>
            </a:r>
            <a:endParaRPr lang="en-US" sz="2800" dirty="0" smtClean="0"/>
          </a:p>
          <a:p>
            <a:endParaRPr 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600501"/>
            <a:ext cx="8299450" cy="5343099"/>
          </a:xfrm>
        </p:spPr>
        <p:txBody>
          <a:bodyPr/>
          <a:lstStyle/>
          <a:p>
            <a:pPr>
              <a:buNone/>
            </a:pPr>
            <a:r>
              <a:rPr lang="en-US" dirty="0" smtClean="0"/>
              <a:t>                  </a:t>
            </a:r>
          </a:p>
          <a:p>
            <a:pPr>
              <a:buNone/>
            </a:pPr>
            <a:endParaRPr lang="en-US" dirty="0" smtClean="0"/>
          </a:p>
          <a:p>
            <a:pPr>
              <a:buNone/>
            </a:pPr>
            <a:r>
              <a:rPr lang="en-US" dirty="0" smtClean="0"/>
              <a:t> </a:t>
            </a:r>
            <a:r>
              <a:rPr lang="en-US" dirty="0" smtClean="0"/>
              <a:t>  </a:t>
            </a:r>
            <a:endParaRPr lang="en-US" sz="4400" b="1" dirty="0" smtClean="0"/>
          </a:p>
          <a:p>
            <a:pPr>
              <a:buNone/>
            </a:pPr>
            <a:r>
              <a:rPr lang="en-US" sz="4400" b="1" dirty="0" smtClean="0"/>
              <a:t> Discussion </a:t>
            </a:r>
            <a:r>
              <a:rPr lang="en-US" sz="4400" b="1" dirty="0" smtClean="0"/>
              <a:t>on How to use the Virtual Lab</a:t>
            </a:r>
            <a:endParaRPr lang="en-US" sz="4400" b="1"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457200" y="1752600"/>
            <a:ext cx="8001000" cy="3127375"/>
          </a:xfrm>
        </p:spPr>
        <p:txBody>
          <a:bodyPr/>
          <a:lstStyle/>
          <a:p>
            <a:pPr algn="ctr"/>
            <a:r>
              <a:rPr lang="en-US" sz="4000" smtClean="0">
                <a:solidFill>
                  <a:schemeClr val="tx1"/>
                </a:solidFill>
                <a:ea typeface="ＭＳ Ｐゴシック" pitchFamily="34" charset="-128"/>
              </a:rPr>
              <a:t/>
            </a:r>
            <a:br>
              <a:rPr lang="en-US" sz="4000" smtClean="0">
                <a:solidFill>
                  <a:schemeClr val="tx1"/>
                </a:solidFill>
                <a:ea typeface="ＭＳ Ｐゴシック" pitchFamily="34" charset="-128"/>
              </a:rPr>
            </a:br>
            <a:r>
              <a:rPr lang="en-US" sz="4000" smtClean="0">
                <a:solidFill>
                  <a:schemeClr val="tx1"/>
                </a:solidFill>
                <a:ea typeface="ＭＳ Ｐゴシック" pitchFamily="34" charset="-128"/>
              </a:rPr>
              <a:t>EXPLORE: CONCEPTS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539750" y="390525"/>
            <a:ext cx="8299450" cy="990600"/>
          </a:xfrm>
        </p:spPr>
        <p:txBody>
          <a:bodyPr/>
          <a:lstStyle/>
          <a:p>
            <a:r>
              <a:rPr lang="en-US" sz="3600" smtClean="0">
                <a:ea typeface="ＭＳ Ｐゴシック" pitchFamily="34" charset="-128"/>
              </a:rPr>
              <a:t>Learning Objective</a:t>
            </a:r>
          </a:p>
        </p:txBody>
      </p:sp>
      <p:sp>
        <p:nvSpPr>
          <p:cNvPr id="5123" name="Content Placeholder 4"/>
          <p:cNvSpPr>
            <a:spLocks noGrp="1"/>
          </p:cNvSpPr>
          <p:nvPr>
            <p:ph idx="1"/>
          </p:nvPr>
        </p:nvSpPr>
        <p:spPr>
          <a:xfrm>
            <a:off x="539750" y="1739900"/>
            <a:ext cx="7853363" cy="2900363"/>
          </a:xfrm>
        </p:spPr>
        <p:txBody>
          <a:bodyPr/>
          <a:lstStyle/>
          <a:p>
            <a:pPr marL="341313" indent="-341313"/>
            <a:r>
              <a:rPr lang="en-US" sz="2800" smtClean="0">
                <a:ea typeface="ＭＳ Ｐゴシック" pitchFamily="34" charset="-128"/>
              </a:rPr>
              <a:t>Explain the fundamental concepts of network security</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539750" y="447675"/>
            <a:ext cx="8299450" cy="990600"/>
          </a:xfrm>
        </p:spPr>
        <p:txBody>
          <a:bodyPr/>
          <a:lstStyle/>
          <a:p>
            <a:r>
              <a:rPr lang="en-US" sz="3600" smtClean="0">
                <a:ea typeface="ＭＳ Ｐゴシック" pitchFamily="34" charset="-128"/>
              </a:rPr>
              <a:t>Key Concepts</a:t>
            </a:r>
          </a:p>
        </p:txBody>
      </p:sp>
      <p:sp>
        <p:nvSpPr>
          <p:cNvPr id="6147" name="Content Placeholder 4"/>
          <p:cNvSpPr>
            <a:spLocks noGrp="1"/>
          </p:cNvSpPr>
          <p:nvPr>
            <p:ph idx="1"/>
          </p:nvPr>
        </p:nvSpPr>
        <p:spPr/>
        <p:txBody>
          <a:bodyPr/>
          <a:lstStyle/>
          <a:p>
            <a:pPr marL="341313" indent="-341313">
              <a:spcAft>
                <a:spcPts val="1200"/>
              </a:spcAft>
              <a:defRPr/>
            </a:pPr>
            <a:r>
              <a:rPr lang="en-US" sz="2800" smtClean="0">
                <a:ea typeface="ＭＳ Ｐゴシック" pitchFamily="34" charset="-128"/>
              </a:rPr>
              <a:t>Confidentiality, integrity, and availability mandates for network resource security</a:t>
            </a:r>
          </a:p>
          <a:p>
            <a:pPr marL="341313" indent="-341313">
              <a:spcAft>
                <a:spcPts val="1200"/>
              </a:spcAft>
              <a:defRPr/>
            </a:pPr>
            <a:r>
              <a:rPr lang="en-US" sz="2800" smtClean="0">
                <a:ea typeface="ＭＳ Ｐゴシック" pitchFamily="34" charset="-128"/>
              </a:rPr>
              <a:t>Network security and its value to the enterprise</a:t>
            </a:r>
          </a:p>
          <a:p>
            <a:pPr marL="341313" indent="-341313">
              <a:spcAft>
                <a:spcPts val="1200"/>
              </a:spcAft>
              <a:defRPr/>
            </a:pPr>
            <a:r>
              <a:rPr lang="en-US" sz="2800" smtClean="0">
                <a:ea typeface="ＭＳ Ｐゴシック" pitchFamily="34" charset="-128"/>
              </a:rPr>
              <a:t>Roles and responsibilities in network security</a:t>
            </a:r>
          </a:p>
          <a:p>
            <a:pPr marL="341313" indent="-341313">
              <a:spcAft>
                <a:spcPts val="1200"/>
              </a:spcAft>
              <a:defRPr/>
            </a:pPr>
            <a:r>
              <a:rPr lang="en-US" sz="2800" smtClean="0">
                <a:ea typeface="ＭＳ Ｐゴシック" pitchFamily="34" charset="-128"/>
              </a:rPr>
              <a:t>Impact of network infrastructure design on security</a:t>
            </a:r>
          </a:p>
          <a:p>
            <a:pPr marL="341313" indent="-341313">
              <a:spcAft>
                <a:spcPts val="1200"/>
              </a:spcAft>
              <a:defRPr/>
            </a:pPr>
            <a:r>
              <a:rPr lang="en-US" sz="2800" smtClean="0">
                <a:ea typeface="ＭＳ Ｐゴシック" pitchFamily="34" charset="-128"/>
              </a:rPr>
              <a:t>Features, uses, and benefits of network security countermeasures</a:t>
            </a:r>
          </a:p>
          <a:p>
            <a:pPr>
              <a:defRPr/>
            </a:pPr>
            <a:endParaRPr lang="en-US" sz="2400" smtClean="0">
              <a:ea typeface="ＭＳ Ｐゴシック" pitchFamily="34" charset="-128"/>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9750" y="304800"/>
            <a:ext cx="8299450" cy="476250"/>
          </a:xfrm>
        </p:spPr>
        <p:txBody>
          <a:bodyPr/>
          <a:lstStyle/>
          <a:p>
            <a:r>
              <a:rPr lang="en-US" sz="3200" smtClean="0">
                <a:solidFill>
                  <a:schemeClr val="tx2"/>
                </a:solidFill>
                <a:ea typeface="ＭＳ Ｐゴシック" pitchFamily="34" charset="-128"/>
              </a:rPr>
              <a:t>Primary Goals of Information Security</a:t>
            </a:r>
          </a:p>
        </p:txBody>
      </p:sp>
      <p:graphicFrame>
        <p:nvGraphicFramePr>
          <p:cNvPr id="7" name="Content Placeholder 6"/>
          <p:cNvGraphicFramePr>
            <a:graphicFrameLocks noGrp="1"/>
          </p:cNvGraphicFramePr>
          <p:nvPr>
            <p:ph idx="1"/>
          </p:nvPr>
        </p:nvGraphicFramePr>
        <p:xfrm>
          <a:off x="308919" y="1131624"/>
          <a:ext cx="8530281" cy="4870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2" name="TextBox 3"/>
          <p:cNvSpPr txBox="1">
            <a:spLocks noChangeArrowheads="1"/>
          </p:cNvSpPr>
          <p:nvPr/>
        </p:nvSpPr>
        <p:spPr bwMode="auto">
          <a:xfrm>
            <a:off x="3330575" y="3043238"/>
            <a:ext cx="24558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eaLnBrk="1" hangingPunct="1"/>
            <a:r>
              <a:rPr lang="en-US" sz="2400" b="1">
                <a:solidFill>
                  <a:schemeClr val="bg1"/>
                </a:solidFill>
              </a:rPr>
              <a:t>Confidentiality</a:t>
            </a:r>
          </a:p>
        </p:txBody>
      </p:sp>
      <p:sp>
        <p:nvSpPr>
          <p:cNvPr id="7173" name="TextBox 4"/>
          <p:cNvSpPr txBox="1">
            <a:spLocks noChangeArrowheads="1"/>
          </p:cNvSpPr>
          <p:nvPr/>
        </p:nvSpPr>
        <p:spPr bwMode="auto">
          <a:xfrm>
            <a:off x="3575050" y="4271963"/>
            <a:ext cx="19939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eaLnBrk="1" hangingPunct="1"/>
            <a:r>
              <a:rPr lang="en-US" sz="2400" b="1">
                <a:solidFill>
                  <a:schemeClr val="bg1"/>
                </a:solidFill>
              </a:rPr>
              <a:t>Security</a:t>
            </a:r>
          </a:p>
        </p:txBody>
      </p:sp>
      <p:sp>
        <p:nvSpPr>
          <p:cNvPr id="7174" name="TextBox 5"/>
          <p:cNvSpPr txBox="1">
            <a:spLocks noChangeArrowheads="1"/>
          </p:cNvSpPr>
          <p:nvPr/>
        </p:nvSpPr>
        <p:spPr bwMode="auto">
          <a:xfrm>
            <a:off x="4967288" y="5254625"/>
            <a:ext cx="1828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solidFill>
                  <a:schemeClr val="bg1"/>
                </a:solidFill>
              </a:rPr>
              <a:t>Availability</a:t>
            </a:r>
          </a:p>
        </p:txBody>
      </p:sp>
      <p:sp>
        <p:nvSpPr>
          <p:cNvPr id="7175" name="TextBox 7"/>
          <p:cNvSpPr txBox="1">
            <a:spLocks noChangeArrowheads="1"/>
          </p:cNvSpPr>
          <p:nvPr/>
        </p:nvSpPr>
        <p:spPr bwMode="auto">
          <a:xfrm>
            <a:off x="2647950" y="5240338"/>
            <a:ext cx="144621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solidFill>
                  <a:schemeClr val="bg1"/>
                </a:solidFill>
              </a:rPr>
              <a:t>Integrity</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200" smtClean="0">
                <a:solidFill>
                  <a:schemeClr val="tx2"/>
                </a:solidFill>
                <a:ea typeface="ＭＳ Ｐゴシック" pitchFamily="34" charset="-128"/>
              </a:rPr>
              <a:t>Secondary Goals of Information Security</a:t>
            </a:r>
          </a:p>
        </p:txBody>
      </p:sp>
      <p:graphicFrame>
        <p:nvGraphicFramePr>
          <p:cNvPr id="4" name="Content Placeholder 3"/>
          <p:cNvGraphicFramePr>
            <a:graphicFrameLocks noGrp="1"/>
          </p:cNvGraphicFramePr>
          <p:nvPr>
            <p:ph idx="1"/>
          </p:nvPr>
        </p:nvGraphicFramePr>
        <p:xfrm>
          <a:off x="0" y="1037063"/>
          <a:ext cx="9144000" cy="511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6" name="TextBox 4"/>
          <p:cNvSpPr txBox="1">
            <a:spLocks noChangeArrowheads="1"/>
          </p:cNvSpPr>
          <p:nvPr/>
        </p:nvSpPr>
        <p:spPr bwMode="auto">
          <a:xfrm>
            <a:off x="3494088" y="1350963"/>
            <a:ext cx="23749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t>Authentication</a:t>
            </a:r>
          </a:p>
        </p:txBody>
      </p:sp>
      <p:sp>
        <p:nvSpPr>
          <p:cNvPr id="8197" name="TextBox 5"/>
          <p:cNvSpPr txBox="1">
            <a:spLocks noChangeArrowheads="1"/>
          </p:cNvSpPr>
          <p:nvPr/>
        </p:nvSpPr>
        <p:spPr bwMode="auto">
          <a:xfrm>
            <a:off x="5622925" y="3357563"/>
            <a:ext cx="221138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t>Authorization</a:t>
            </a:r>
          </a:p>
        </p:txBody>
      </p:sp>
      <p:sp>
        <p:nvSpPr>
          <p:cNvPr id="8198" name="TextBox 7"/>
          <p:cNvSpPr txBox="1">
            <a:spLocks noChangeArrowheads="1"/>
          </p:cNvSpPr>
          <p:nvPr/>
        </p:nvSpPr>
        <p:spPr bwMode="auto">
          <a:xfrm>
            <a:off x="3346450" y="5324475"/>
            <a:ext cx="290353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t>Non-Repudiation</a:t>
            </a:r>
          </a:p>
        </p:txBody>
      </p:sp>
      <p:sp>
        <p:nvSpPr>
          <p:cNvPr id="8199" name="TextBox 9"/>
          <p:cNvSpPr txBox="1">
            <a:spLocks noChangeArrowheads="1"/>
          </p:cNvSpPr>
          <p:nvPr/>
        </p:nvSpPr>
        <p:spPr bwMode="auto">
          <a:xfrm>
            <a:off x="2006600" y="3357563"/>
            <a:ext cx="14049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eaLnBrk="1" hangingPunct="1"/>
            <a:r>
              <a:rPr lang="en-US" sz="2400" b="1"/>
              <a:t>Privacy</a:t>
            </a:r>
          </a:p>
        </p:txBody>
      </p:sp>
      <p:sp>
        <p:nvSpPr>
          <p:cNvPr id="8200" name="TextBox 10"/>
          <p:cNvSpPr txBox="1">
            <a:spLocks noChangeArrowheads="1"/>
          </p:cNvSpPr>
          <p:nvPr/>
        </p:nvSpPr>
        <p:spPr bwMode="auto">
          <a:xfrm>
            <a:off x="3400425" y="3000375"/>
            <a:ext cx="235902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eaLnBrk="1" hangingPunct="1"/>
            <a:r>
              <a:rPr lang="en-US" sz="2400" b="1"/>
              <a:t>Confidentiality</a:t>
            </a:r>
          </a:p>
          <a:p>
            <a:pPr algn="ctr" eaLnBrk="1" hangingPunct="1"/>
            <a:r>
              <a:rPr lang="en-US" sz="2400" b="1"/>
              <a:t>Integrity</a:t>
            </a:r>
          </a:p>
          <a:p>
            <a:pPr algn="ctr" eaLnBrk="1" hangingPunct="1"/>
            <a:r>
              <a:rPr lang="en-US" sz="2400" b="1"/>
              <a:t>Availability</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0500" y="304800"/>
            <a:ext cx="8648700" cy="1219200"/>
          </a:xfrm>
        </p:spPr>
        <p:txBody>
          <a:bodyPr/>
          <a:lstStyle/>
          <a:p>
            <a:r>
              <a:rPr lang="en-US" sz="3600" smtClean="0">
                <a:solidFill>
                  <a:schemeClr val="tx2"/>
                </a:solidFill>
                <a:ea typeface="ＭＳ Ｐゴシック" pitchFamily="34" charset="-128"/>
              </a:rPr>
              <a:t>Seven Domains of a Typical IT Infrastructure</a:t>
            </a:r>
          </a:p>
        </p:txBody>
      </p:sp>
      <p:pic>
        <p:nvPicPr>
          <p:cNvPr id="9219" name="Picture 10" descr="ITT_7_Domains_grayscale.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3863" y="1524000"/>
            <a:ext cx="8201025" cy="4770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PPSPROPS" val="doc-id:164124"/>
  <p:tag name="PRESENTATION_PLAYLIST_COUNT" val="0"/>
  <p:tag name="PRESENTATION_PRESENTER_SLIDE_LEVEL" val="0"/>
  <p:tag name="ART_ENCODE_TYPE" val="0"/>
  <p:tag name="ART_ENCODE_INDEX" val="1"/>
  <p:tag name="PUBLISH_TITLE" val="PM 2006"/>
  <p:tag name="ARTICULATE_PUBLISH_PATH" val="C:\Documents and Settings\Josh Bersin\My Documents\_Bersin Files\_PRESENTATIONS\2006_05_PMLAUNCH\PM 2006"/>
  <p:tag name="ARTICULATE_LOGO" val="Bersin-Logo2.gif"/>
  <p:tag name="ARTICULATE_PRESENTER" val="Josh Bersin"/>
  <p:tag name="ARTICULATE_PRESENTER_GUID" val="AF8D0DB1-D4D4-4749-BE26-AB8CCB5FD1C7"/>
  <p:tag name="ARTICULATE_LMS" val="0"/>
  <p:tag name="LMS_PUBLISH" val="No"/>
  <p:tag name="PLAYERLOGOHEIGHT" val="94"/>
  <p:tag name="PLAYERLOGOWIDTH" val="244"/>
  <p:tag name="LAUNCHINNEWWINDOW" val="1"/>
  <p:tag name="LASTPUBLISHED" val="C:\Documents and Settings\Josh Bersin\My Documents\_Bersin Files\_PRESENTATIONS\2006_05_PMLAUNCH\PM 2006\PM 2006\launcher.html"/>
  <p:tag name="MMPROD_NEXTUNIQUEID" val="10009"/>
  <p:tag name="MMPROD_UIDATA" val="&lt;database version=&quot;7.0&quot;&gt;&lt;object type=&quot;1&quot; unique_id=&quot;10001&quot;&gt;&lt;property id=&quot;20141&quot; value=&quot;PM 2006&quot;/&gt;&lt;object type=&quot;8&quot; unique_id=&quot;10002&quot;&gt;&lt;/object&gt;&lt;object type=&quot;2&quot; unique_id=&quot;10003&quot;&gt;&lt;object type=&quot;3&quot; unique_id=&quot;10004&quot;&gt;&lt;property id=&quot;20148&quot; value=&quot;5&quot;/&gt;&lt;property id=&quot;20300&quot; value=&quot;Slide 1 - &amp;quot;Cummins Presentation&amp;#x0D;&amp;#x0A;High-Impact Learning Organizations &amp;#x0D;&amp;#x0A;&amp;#x0D;&amp;#x0A;WhatWorks® In the Management, Governance, and Operations &quot;/&gt;&lt;property id=&quot;20302&quot; value=&quot;0&quot;/&gt;&lt;property id=&quot;20307&quot; value=&quot;1507&quot;/&gt;&lt;/object&gt;&lt;object type=&quot;3&quot; unique_id=&quot;10006&quot;&gt;&lt;property id=&quot;20148&quot; value=&quot;5&quot;/&gt;&lt;property id=&quot;20300&quot; value=&quot;Slide 2 - &amp;quot;Bersin WhatWorks® Methodology&amp;quot;&quot;/&gt;&lt;property id=&quot;20302&quot; value=&quot;0&quot;/&gt;&lt;property id=&quot;20307&quot; value=&quot;1509&quot;/&gt;&lt;/object&gt;&lt;object type=&quot;3&quot; unique_id=&quot;10008&quot;&gt;&lt;property id=&quot;20148&quot; value=&quot;5&quot;/&gt;&lt;property id=&quot;20300&quot; value=&quot;Slide 6 - &amp;quot;The Corporate L&amp;amp;D Marketplace&amp;quot;&quot;/&gt;&lt;property id=&quot;20302&quot; value=&quot;0&quot;/&gt;&lt;property id=&quot;20307&quot; value=&quot;1486&quot;/&gt;&lt;/object&gt;&lt;object type=&quot;3&quot; unique_id=&quot;10011&quot;&gt;&lt;property id=&quot;20148&quot; value=&quot;5&quot;/&gt;&lt;property id=&quot;20300&quot; value=&quot;Slide 7 - &amp;quot;Current Workforce Demographics&amp;quot;&quot;/&gt;&lt;property id=&quot;20302&quot; value=&quot;0&quot;/&gt;&lt;property id=&quot;20307&quot; value=&quot;1513&quot;/&gt;&lt;/object&gt;&lt;object type=&quot;3&quot; unique_id=&quot;10013&quot;&gt;&lt;property id=&quot;20148&quot; value=&quot;5&quot;/&gt;&lt;property id=&quot;20300&quot; value=&quot;Slide 8 - &amp;quot;Today’s Worker&amp;quot;&quot;/&gt;&lt;property id=&quot;20302&quot; value=&quot;0&quot;/&gt;&lt;property id=&quot;20307&quot; value=&quot;1520&quot;/&gt;&lt;/object&gt;&lt;object type=&quot;3&quot; unique_id=&quot;10015&quot;&gt;&lt;property id=&quot;20148&quot; value=&quot;5&quot;/&gt;&lt;property id=&quot;20300&quot; value=&quot;Slide 9 - &amp;quot;Forces for Change in Corporate L&amp;amp;D&amp;quot;&quot;/&gt;&lt;property id=&quot;20302&quot; value=&quot;0&quot;/&gt;&lt;property id=&quot;20307&quot; value=&quot;1479&quot;/&gt;&lt;/object&gt;&lt;object type=&quot;3&quot; unique_id=&quot;10018&quot;&gt;&lt;property id=&quot;20148&quot; value=&quot;5&quot;/&gt;&lt;property id=&quot;20300&quot; value=&quot;Slide 10 - &amp;quot;High Impact Learning Organization&amp;#x0D;&amp;#x0A;How we create business impact&amp;quot;&quot;/&gt;&lt;property id=&quot;20302&quot; value=&quot;0&quot;/&gt;&lt;property id=&quot;20307&quot; value=&quot;1485&quot;/&gt;&lt;/object&gt;&lt;object type=&quot;3&quot; unique_id=&quot;10030&quot;&gt;&lt;property id=&quot;20148&quot; value=&quot;5&quot;/&gt;&lt;property id=&quot;20300&quot; value=&quot;Slide 11 - &amp;quot;High Impact Governance&amp;quot;&quot;/&gt;&lt;property id=&quot;20302&quot; value=&quot;0&quot;/&gt;&lt;property id=&quot;20307&quot; value=&quot;1523&quot;/&gt;&lt;/object&gt;&lt;object type=&quot;3&quot; unique_id=&quot;10031&quot;&gt;&lt;property id=&quot;20148&quot; value=&quot;5&quot;/&gt;&lt;property id=&quot;20300&quot; value=&quot;Slide 12 - &amp;quot;High Impact Governance Process&amp;quot;&quot;/&gt;&lt;property id=&quot;20302&quot; value=&quot;0&quot;/&gt;&lt;property id=&quot;20307&quot; value=&quot;1527&quot;/&gt;&lt;/object&gt;&lt;object type=&quot;3&quot; unique_id=&quot;10033&quot;&gt;&lt;property id=&quot;20148&quot; value=&quot;5&quot;/&gt;&lt;property id=&quot;20300&quot; value=&quot;Slide 13 - &amp;quot;Strategy Alignment Process&amp;quot;&quot;/&gt;&lt;property id=&quot;20302&quot; value=&quot;0&quot;/&gt;&lt;property id=&quot;20307&quot; value=&quot;1572&quot;/&gt;&lt;/object&gt;&lt;object type=&quot;3&quot; unique_id=&quot;10036&quot;&gt;&lt;property id=&quot;20148&quot; value=&quot;5&quot;/&gt;&lt;property id=&quot;20300&quot; value=&quot;Slide 14 - &amp;quot;A Working Federated Model&amp;quot;&quot;/&gt;&lt;property id=&quot;20302&quot; value=&quot;0&quot;/&gt;&lt;property id=&quot;20307&quot; value=&quot;1528&quot;/&gt;&lt;/object&gt;&lt;object type=&quot;3&quot; unique_id=&quot;10970&quot;&gt;&lt;property id=&quot;20148&quot; value=&quot;5&quot;/&gt;&lt;property id=&quot;20300&quot; value=&quot;Slide 3&quot;/&gt;&lt;property id=&quot;20307&quot; value=&quot;1573&quot;/&gt;&lt;/object&gt;&lt;object type=&quot;3&quot; unique_id=&quot;10971&quot;&gt;&lt;property id=&quot;20148&quot; value=&quot;5&quot;/&gt;&lt;property id=&quot;20300&quot; value=&quot;Slide 4 - &amp;quot;Business Needs Leading to Training Requirements&amp;quot;&quot;/&gt;&lt;property id=&quot;20307&quot; value=&quot;1574&quot;/&gt;&lt;/object&gt;&lt;object type=&quot;3&quot; unique_id=&quot;10972&quot;&gt;&lt;property id=&quot;20148&quot; value=&quot;5&quot;/&gt;&lt;property id=&quot;20300&quot; value=&quot;Slide 5 - &amp;quot;Context - Training &amp;amp; Development: &amp;#x0D;&amp;#x0A;Sample Interventions&amp;quot;&quot;/&gt;&lt;property id=&quot;20307&quot; value=&quot;1575&quot;/&gt;&lt;/object&gt;&lt;/object&gt;&lt;object type=&quot;4&quot; unique_id=&quot;10310&quot;&gt;&lt;property id=&quot;28&quot; value=&quot;1000&quot;/&gt;&lt;object type=&quot;5&quot; unique_id=&quot;1001&quot;&gt;&lt;/object&gt;&lt;/object&gt;&lt;/object&gt;&lt;/database&gt;"/>
  <p:tag name="SECTOMILLISECCONVERTED" val="1"/>
</p:tagLst>
</file>

<file path=ppt/theme/theme1.xml><?xml version="1.0" encoding="utf-8"?>
<a:theme xmlns:a="http://schemas.openxmlformats.org/drawingml/2006/main" name="Blank Presentation">
  <a:themeElements>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204F91"/>
        </a:dk2>
        <a:lt2>
          <a:srgbClr val="A1A8AD"/>
        </a:lt2>
        <a:accent1>
          <a:srgbClr val="38629C"/>
        </a:accent1>
        <a:accent2>
          <a:srgbClr val="FE9901"/>
        </a:accent2>
        <a:accent3>
          <a:srgbClr val="FFFFFF"/>
        </a:accent3>
        <a:accent4>
          <a:srgbClr val="000000"/>
        </a:accent4>
        <a:accent5>
          <a:srgbClr val="AEB7CB"/>
        </a:accent5>
        <a:accent6>
          <a:srgbClr val="E68A01"/>
        </a:accent6>
        <a:hlink>
          <a:srgbClr val="7DBA00"/>
        </a:hlink>
        <a:folHlink>
          <a:srgbClr val="9C1F2E"/>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3366"/>
        </a:dk2>
        <a:lt2>
          <a:srgbClr val="A1A8AD"/>
        </a:lt2>
        <a:accent1>
          <a:srgbClr val="A8C77F"/>
        </a:accent1>
        <a:accent2>
          <a:srgbClr val="547933"/>
        </a:accent2>
        <a:accent3>
          <a:srgbClr val="FFFFFF"/>
        </a:accent3>
        <a:accent4>
          <a:srgbClr val="000000"/>
        </a:accent4>
        <a:accent5>
          <a:srgbClr val="D1E0C0"/>
        </a:accent5>
        <a:accent6>
          <a:srgbClr val="4B6D2D"/>
        </a:accent6>
        <a:hlink>
          <a:srgbClr val="E6851A"/>
        </a:hlink>
        <a:folHlink>
          <a:srgbClr val="9C1F2E"/>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4D7D35"/>
        </a:dk2>
        <a:lt2>
          <a:srgbClr val="91B3BD"/>
        </a:lt2>
        <a:accent1>
          <a:srgbClr val="49699D"/>
        </a:accent1>
        <a:accent2>
          <a:srgbClr val="D2E0BA"/>
        </a:accent2>
        <a:accent3>
          <a:srgbClr val="FFFFFF"/>
        </a:accent3>
        <a:accent4>
          <a:srgbClr val="000000"/>
        </a:accent4>
        <a:accent5>
          <a:srgbClr val="B1B9CC"/>
        </a:accent5>
        <a:accent6>
          <a:srgbClr val="BECBA8"/>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4D7D35"/>
        </a:dk2>
        <a:lt2>
          <a:srgbClr val="91B3BD"/>
        </a:lt2>
        <a:accent1>
          <a:srgbClr val="49699D"/>
        </a:accent1>
        <a:accent2>
          <a:srgbClr val="C57F21"/>
        </a:accent2>
        <a:accent3>
          <a:srgbClr val="FFFFFF"/>
        </a:accent3>
        <a:accent4>
          <a:srgbClr val="000000"/>
        </a:accent4>
        <a:accent5>
          <a:srgbClr val="B1B9CC"/>
        </a:accent5>
        <a:accent6>
          <a:srgbClr val="B2721D"/>
        </a:accent6>
        <a:hlink>
          <a:srgbClr val="704A6E"/>
        </a:hlink>
        <a:folHlink>
          <a:srgbClr val="948092"/>
        </a:folHlink>
      </a:clrScheme>
      <a:clrMap bg1="lt1" tx1="dk1" bg2="lt2" tx2="dk2" accent1="accent1" accent2="accent2" accent3="accent3" accent4="accent4" accent5="accent5" accent6="accent6" hlink="hlink" folHlink="folHlink"/>
    </a:extraClrScheme>
    <a:extraClrScheme>
      <a:clrScheme name="Blank Presentation 6">
        <a:dk1>
          <a:srgbClr val="003366"/>
        </a:dk1>
        <a:lt1>
          <a:srgbClr val="FFFFFF"/>
        </a:lt1>
        <a:dk2>
          <a:srgbClr val="204F91"/>
        </a:dk2>
        <a:lt2>
          <a:srgbClr val="A1A8AD"/>
        </a:lt2>
        <a:accent1>
          <a:srgbClr val="73B244"/>
        </a:accent1>
        <a:accent2>
          <a:srgbClr val="932121"/>
        </a:accent2>
        <a:accent3>
          <a:srgbClr val="FFFFFF"/>
        </a:accent3>
        <a:accent4>
          <a:srgbClr val="002A56"/>
        </a:accent4>
        <a:accent5>
          <a:srgbClr val="BCD5B0"/>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7">
        <a:dk1>
          <a:srgbClr val="003366"/>
        </a:dk1>
        <a:lt1>
          <a:srgbClr val="FFFFFF"/>
        </a:lt1>
        <a:dk2>
          <a:srgbClr val="204F91"/>
        </a:dk2>
        <a:lt2>
          <a:srgbClr val="A1A8AD"/>
        </a:lt2>
        <a:accent1>
          <a:srgbClr val="D7D214"/>
        </a:accent1>
        <a:accent2>
          <a:srgbClr val="932121"/>
        </a:accent2>
        <a:accent3>
          <a:srgbClr val="FFFFFF"/>
        </a:accent3>
        <a:accent4>
          <a:srgbClr val="002A56"/>
        </a:accent4>
        <a:accent5>
          <a:srgbClr val="E8E5AA"/>
        </a:accent5>
        <a:accent6>
          <a:srgbClr val="851D1D"/>
        </a:accent6>
        <a:hlink>
          <a:srgbClr val="67983A"/>
        </a:hlink>
        <a:folHlink>
          <a:srgbClr val="315C22"/>
        </a:folHlink>
      </a:clrScheme>
      <a:clrMap bg1="lt1" tx1="dk1" bg2="lt2" tx2="dk2" accent1="accent1" accent2="accent2" accent3="accent3" accent4="accent4" accent5="accent5" accent6="accent6" hlink="hlink" folHlink="folHlink"/>
    </a:extraClrScheme>
    <a:extraClrScheme>
      <a:clrScheme name="Blank Presentation 8">
        <a:dk1>
          <a:srgbClr val="000000"/>
        </a:dk1>
        <a:lt1>
          <a:srgbClr val="FFFFFF"/>
        </a:lt1>
        <a:dk2>
          <a:srgbClr val="4D7D35"/>
        </a:dk2>
        <a:lt2>
          <a:srgbClr val="91B3BD"/>
        </a:lt2>
        <a:accent1>
          <a:srgbClr val="49699D"/>
        </a:accent1>
        <a:accent2>
          <a:srgbClr val="DD9043"/>
        </a:accent2>
        <a:accent3>
          <a:srgbClr val="FFFFFF"/>
        </a:accent3>
        <a:accent4>
          <a:srgbClr val="000000"/>
        </a:accent4>
        <a:accent5>
          <a:srgbClr val="B1B9CC"/>
        </a:accent5>
        <a:accent6>
          <a:srgbClr val="C8823C"/>
        </a:accent6>
        <a:hlink>
          <a:srgbClr val="704A6E"/>
        </a:hlink>
        <a:folHlink>
          <a:srgbClr val="9480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C2A84A4C94284FB6551DD94011121D" ma:contentTypeVersion="0" ma:contentTypeDescription="Create a new document." ma:contentTypeScope="" ma:versionID="7517fc17382c0025645e9072c032b68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AA2427-F8CB-4D7D-8ECC-97DE48F5E3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B3DDCEB-8D55-44D7-B50A-8245A8B30055}">
  <ds:schemaRefs>
    <ds:schemaRef ds:uri="http://schemas.microsoft.com/office/2006/metadata/properties"/>
  </ds:schemaRefs>
</ds:datastoreItem>
</file>

<file path=customXml/itemProps3.xml><?xml version="1.0" encoding="utf-8"?>
<ds:datastoreItem xmlns:ds="http://schemas.openxmlformats.org/officeDocument/2006/customXml" ds:itemID="{D9DCCB40-90A1-45C0-AE18-7191D3BE2A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23742</TotalTime>
  <Words>1593</Words>
  <Application>Microsoft Office PowerPoint</Application>
  <PresentationFormat>On-screen Show (4:3)</PresentationFormat>
  <Paragraphs>350</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Blank Presentation</vt:lpstr>
      <vt:lpstr>Slide 1</vt:lpstr>
      <vt:lpstr> Unit 2 Class Agenda 12/17/15</vt:lpstr>
      <vt:lpstr>Slide 3</vt:lpstr>
      <vt:lpstr> EXPLORE: CONCEPTS</vt:lpstr>
      <vt:lpstr>Learning Objective</vt:lpstr>
      <vt:lpstr>Key Concepts</vt:lpstr>
      <vt:lpstr>Primary Goals of Information Security</vt:lpstr>
      <vt:lpstr>Secondary Goals of Information Security</vt:lpstr>
      <vt:lpstr>Seven Domains of a Typical IT Infrastructure</vt:lpstr>
      <vt:lpstr>The Need for Information Security</vt:lpstr>
      <vt:lpstr>Information Assurance</vt:lpstr>
      <vt:lpstr>Security Policy</vt:lpstr>
      <vt:lpstr>Examples of Network Infrastructures</vt:lpstr>
      <vt:lpstr>General Terms</vt:lpstr>
      <vt:lpstr>Networking Terminology</vt:lpstr>
      <vt:lpstr> EXPLORE: PROCESS</vt:lpstr>
      <vt:lpstr>Policy, Awareness, and Training</vt:lpstr>
      <vt:lpstr>Security Countermeasures</vt:lpstr>
      <vt:lpstr>Security Countermeasures (Continued)</vt:lpstr>
      <vt:lpstr>Security Countermeasures (Continued)</vt:lpstr>
      <vt:lpstr> EXPLORE: CONTEXT</vt:lpstr>
      <vt:lpstr>Consider Business Requirements</vt:lpstr>
      <vt:lpstr>Internet Exposure</vt:lpstr>
      <vt:lpstr>Wired Networks</vt:lpstr>
      <vt:lpstr>Benefits of Wireless Networking</vt:lpstr>
      <vt:lpstr>Wireless Concerns</vt:lpstr>
      <vt:lpstr>Mobile Networking</vt:lpstr>
      <vt:lpstr>Unit 2 Assignment and Lab </vt:lpstr>
      <vt:lpstr>Unit 2 Lab Activities</vt:lpstr>
    </vt:vector>
  </TitlesOfParts>
  <Company>Bersin &amp;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Josh Bersin</dc:creator>
  <cp:lastModifiedBy>Williams</cp:lastModifiedBy>
  <cp:revision>3123</cp:revision>
  <cp:lastPrinted>2008-07-07T18:08:55Z</cp:lastPrinted>
  <dcterms:created xsi:type="dcterms:W3CDTF">1999-09-23T04:05:21Z</dcterms:created>
  <dcterms:modified xsi:type="dcterms:W3CDTF">2015-12-17T22:14:23Z</dcterms:modified>
</cp:coreProperties>
</file>