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7" r:id="rId2"/>
    <p:sldId id="278" r:id="rId3"/>
    <p:sldId id="279" r:id="rId4"/>
    <p:sldId id="257" r:id="rId5"/>
    <p:sldId id="258" r:id="rId6"/>
    <p:sldId id="281" r:id="rId7"/>
    <p:sldId id="282" r:id="rId8"/>
    <p:sldId id="283" r:id="rId9"/>
    <p:sldId id="259" r:id="rId10"/>
    <p:sldId id="260" r:id="rId11"/>
    <p:sldId id="261" r:id="rId12"/>
    <p:sldId id="262" r:id="rId13"/>
    <p:sldId id="263" r:id="rId14"/>
    <p:sldId id="264" r:id="rId15"/>
    <p:sldId id="265" r:id="rId16"/>
    <p:sldId id="280" r:id="rId17"/>
    <p:sldId id="266" r:id="rId18"/>
    <p:sldId id="267" r:id="rId19"/>
    <p:sldId id="268" r:id="rId20"/>
    <p:sldId id="269" r:id="rId21"/>
    <p:sldId id="270" r:id="rId22"/>
    <p:sldId id="272" r:id="rId23"/>
    <p:sldId id="273" r:id="rId24"/>
    <p:sldId id="275" r:id="rId25"/>
    <p:sldId id="274" r:id="rId26"/>
    <p:sldId id="284"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B1992-203E-484F-839B-7624A51EDC49}" type="datetimeFigureOut">
              <a:rPr lang="en-US" smtClean="0"/>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82B2C-CB8F-4D6C-900C-1045A1051A63}" type="slidenum">
              <a:rPr lang="en-US" smtClean="0"/>
              <a:t>‹#›</a:t>
            </a:fld>
            <a:endParaRPr lang="en-US"/>
          </a:p>
        </p:txBody>
      </p:sp>
    </p:spTree>
    <p:extLst>
      <p:ext uri="{BB962C8B-B14F-4D97-AF65-F5344CB8AC3E}">
        <p14:creationId xmlns:p14="http://schemas.microsoft.com/office/powerpoint/2010/main" val="220933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00A67A4-0642-47A2-8BBE-0825908BACFA}" type="slidenum">
              <a:rPr lang="en-US" smtClean="0">
                <a:solidFill>
                  <a:prstClr val="black"/>
                </a:solidFill>
              </a:rPr>
              <a:pPr eaLnBrk="1" hangingPunct="1"/>
              <a:t>1</a:t>
            </a:fld>
            <a:endParaRPr lang="en-US" smtClean="0">
              <a:solidFill>
                <a:prstClr val="black"/>
              </a:solidFill>
            </a:endParaRPr>
          </a:p>
        </p:txBody>
      </p:sp>
      <p:sp>
        <p:nvSpPr>
          <p:cNvPr id="35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fontAlgn="base">
              <a:spcBef>
                <a:spcPct val="0"/>
              </a:spcBef>
              <a:spcAft>
                <a:spcPct val="0"/>
              </a:spcAft>
            </a:pPr>
            <a:fld id="{A1B6F676-66DD-4804-A4BF-84ECC7476EA2}" type="slidenum">
              <a:rPr lang="en-US" sz="1200">
                <a:solidFill>
                  <a:prstClr val="black"/>
                </a:solidFill>
              </a:rPr>
              <a:pPr algn="r" fontAlgn="base">
                <a:spcBef>
                  <a:spcPct val="0"/>
                </a:spcBef>
                <a:spcAft>
                  <a:spcPct val="0"/>
                </a:spcAft>
              </a:pPr>
              <a:t>1</a:t>
            </a:fld>
            <a:endParaRPr lang="en-US" sz="1200">
              <a:solidFill>
                <a:prstClr val="black"/>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EPROM was erased by exposure to ultraviolet light (hence the term flashing the BIOS)</a:t>
            </a:r>
          </a:p>
          <a:p>
            <a:r>
              <a:rPr lang="en-US" altLang="en-US" smtClean="0"/>
              <a:t>EEPROM is Electronically erasable programmable read only memory, thus it can be updated.  It is powered by a small battery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 very careful about allowing students to enter the CMOS setup utility screens. This is not to say that they should not; in fact, they should, but you want to make sure that they do not change things that they are not familiar with, which in this type of class, will be most everything. If you have access to an LCD projector, being able to show them how a change would be made can be very useful, while also removing the mystery of how to make such changes. In reality, there are very few changes that need to be made in most modern PCs. Being familiar with the BIOS settings in Table 4-3 will be a very good way to get past most A+ exam questions on BIOS settings.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A059C-10F0-4A92-A1AF-87B9BA51E96C}" type="datetime1">
              <a:rPr lang="en-US" smtClean="0"/>
              <a:t>8/5/2016</a:t>
            </a:fld>
            <a:endParaRPr lang="en-US"/>
          </a:p>
        </p:txBody>
      </p:sp>
      <p:sp>
        <p:nvSpPr>
          <p:cNvPr id="5" name="Footer Placeholder 4"/>
          <p:cNvSpPr>
            <a:spLocks noGrp="1"/>
          </p:cNvSpPr>
          <p:nvPr>
            <p:ph type="ftr" sz="quarter" idx="11"/>
          </p:nvPr>
        </p:nvSpPr>
        <p:spPr/>
        <p:txBody>
          <a:bodyPr/>
          <a:lstStyle/>
          <a:p>
            <a:r>
              <a:rPr lang="en-US" smtClean="0"/>
              <a:t> A+ Guide to Managing and Maintaining Your PC, 7e</a:t>
            </a:r>
            <a:endParaRPr lang="en-US"/>
          </a:p>
        </p:txBody>
      </p:sp>
      <p:sp>
        <p:nvSpPr>
          <p:cNvPr id="6" name="Slide Number Placeholder 5"/>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112213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897DD-1885-4778-9425-A51D661691C2}" type="datetime1">
              <a:rPr lang="en-US" smtClean="0"/>
              <a:t>8/5/2016</a:t>
            </a:fld>
            <a:endParaRPr lang="en-US"/>
          </a:p>
        </p:txBody>
      </p:sp>
      <p:sp>
        <p:nvSpPr>
          <p:cNvPr id="5" name="Footer Placeholder 4"/>
          <p:cNvSpPr>
            <a:spLocks noGrp="1"/>
          </p:cNvSpPr>
          <p:nvPr>
            <p:ph type="ftr" sz="quarter" idx="11"/>
          </p:nvPr>
        </p:nvSpPr>
        <p:spPr/>
        <p:txBody>
          <a:bodyPr/>
          <a:lstStyle/>
          <a:p>
            <a:r>
              <a:rPr lang="en-US" smtClean="0"/>
              <a:t> A+ Guide to Managing and Maintaining Your PC, 7e</a:t>
            </a:r>
            <a:endParaRPr lang="en-US"/>
          </a:p>
        </p:txBody>
      </p:sp>
      <p:sp>
        <p:nvSpPr>
          <p:cNvPr id="6" name="Slide Number Placeholder 5"/>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264749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D2D89-B7F0-421E-8395-5474F52C350D}" type="datetime1">
              <a:rPr lang="en-US" smtClean="0"/>
              <a:t>8/5/2016</a:t>
            </a:fld>
            <a:endParaRPr lang="en-US"/>
          </a:p>
        </p:txBody>
      </p:sp>
      <p:sp>
        <p:nvSpPr>
          <p:cNvPr id="5" name="Footer Placeholder 4"/>
          <p:cNvSpPr>
            <a:spLocks noGrp="1"/>
          </p:cNvSpPr>
          <p:nvPr>
            <p:ph type="ftr" sz="quarter" idx="11"/>
          </p:nvPr>
        </p:nvSpPr>
        <p:spPr/>
        <p:txBody>
          <a:bodyPr/>
          <a:lstStyle/>
          <a:p>
            <a:r>
              <a:rPr lang="en-US" smtClean="0"/>
              <a:t> A+ Guide to Managing and Maintaining Your PC, 7e</a:t>
            </a:r>
            <a:endParaRPr lang="en-US"/>
          </a:p>
        </p:txBody>
      </p:sp>
      <p:sp>
        <p:nvSpPr>
          <p:cNvPr id="6" name="Slide Number Placeholder 5"/>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415994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smtClean="0"/>
              <a:t> A+ Guide to Managing and Maintaining Your PC, 7e</a:t>
            </a:r>
            <a:endParaRPr lang="en-US" altLang="en-US"/>
          </a:p>
        </p:txBody>
      </p:sp>
      <p:sp>
        <p:nvSpPr>
          <p:cNvPr id="6" name="Slide Number Placeholder 5"/>
          <p:cNvSpPr>
            <a:spLocks noGrp="1"/>
          </p:cNvSpPr>
          <p:nvPr>
            <p:ph type="sldNum" sz="quarter" idx="11"/>
          </p:nvPr>
        </p:nvSpPr>
        <p:spPr/>
        <p:txBody>
          <a:bodyPr/>
          <a:lstStyle>
            <a:lvl1pPr>
              <a:defRPr/>
            </a:lvl1pPr>
          </a:lstStyle>
          <a:p>
            <a:fld id="{1FD4B62A-E8FC-44F2-8A8B-D0E27681C4FD}" type="slidenum">
              <a:rPr lang="en-US" altLang="en-US"/>
              <a:pPr/>
              <a:t>‹#›</a:t>
            </a:fld>
            <a:endParaRPr lang="en-US" altLang="en-US"/>
          </a:p>
        </p:txBody>
      </p:sp>
    </p:spTree>
    <p:extLst>
      <p:ext uri="{BB962C8B-B14F-4D97-AF65-F5344CB8AC3E}">
        <p14:creationId xmlns:p14="http://schemas.microsoft.com/office/powerpoint/2010/main" val="136704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p:txBody>
          <a:bodyPr/>
          <a:lstStyle>
            <a:lvl1pPr>
              <a:defRPr/>
            </a:lvl1pPr>
          </a:lstStyle>
          <a:p>
            <a:r>
              <a:rPr lang="en-US" altLang="en-US" smtClean="0"/>
              <a:t> A+ Guide to Managing and Maintaining Your PC, 7e</a:t>
            </a:r>
            <a:endParaRPr lang="en-US" altLang="en-US"/>
          </a:p>
        </p:txBody>
      </p:sp>
      <p:sp>
        <p:nvSpPr>
          <p:cNvPr id="4" name="Slide Number Placeholder 3"/>
          <p:cNvSpPr>
            <a:spLocks noGrp="1"/>
          </p:cNvSpPr>
          <p:nvPr>
            <p:ph type="sldNum" sz="quarter" idx="11"/>
          </p:nvPr>
        </p:nvSpPr>
        <p:spPr/>
        <p:txBody>
          <a:bodyPr/>
          <a:lstStyle>
            <a:lvl1pPr>
              <a:defRPr/>
            </a:lvl1pPr>
          </a:lstStyle>
          <a:p>
            <a:fld id="{C4192332-5F6F-4F0F-828B-87AE1F6A09D7}" type="slidenum">
              <a:rPr lang="en-US" altLang="en-US"/>
              <a:pPr/>
              <a:t>‹#›</a:t>
            </a:fld>
            <a:endParaRPr lang="en-US" altLang="en-US"/>
          </a:p>
        </p:txBody>
      </p:sp>
    </p:spTree>
    <p:extLst>
      <p:ext uri="{BB962C8B-B14F-4D97-AF65-F5344CB8AC3E}">
        <p14:creationId xmlns:p14="http://schemas.microsoft.com/office/powerpoint/2010/main" val="13938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6550B-3A9B-4EAE-8BE8-688EDED224A9}" type="datetime1">
              <a:rPr lang="en-US" smtClean="0"/>
              <a:t>8/5/2016</a:t>
            </a:fld>
            <a:endParaRPr lang="en-US"/>
          </a:p>
        </p:txBody>
      </p:sp>
      <p:sp>
        <p:nvSpPr>
          <p:cNvPr id="5" name="Footer Placeholder 4"/>
          <p:cNvSpPr>
            <a:spLocks noGrp="1"/>
          </p:cNvSpPr>
          <p:nvPr>
            <p:ph type="ftr" sz="quarter" idx="11"/>
          </p:nvPr>
        </p:nvSpPr>
        <p:spPr/>
        <p:txBody>
          <a:bodyPr/>
          <a:lstStyle/>
          <a:p>
            <a:r>
              <a:rPr lang="en-US" smtClean="0"/>
              <a:t> A+ Guide to Managing and Maintaining Your PC, 7e</a:t>
            </a:r>
            <a:endParaRPr lang="en-US"/>
          </a:p>
        </p:txBody>
      </p:sp>
      <p:sp>
        <p:nvSpPr>
          <p:cNvPr id="6" name="Slide Number Placeholder 5"/>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279013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9624A-CE5C-4262-8099-4148C596837A}" type="datetime1">
              <a:rPr lang="en-US" smtClean="0"/>
              <a:t>8/5/2016</a:t>
            </a:fld>
            <a:endParaRPr lang="en-US"/>
          </a:p>
        </p:txBody>
      </p:sp>
      <p:sp>
        <p:nvSpPr>
          <p:cNvPr id="5" name="Footer Placeholder 4"/>
          <p:cNvSpPr>
            <a:spLocks noGrp="1"/>
          </p:cNvSpPr>
          <p:nvPr>
            <p:ph type="ftr" sz="quarter" idx="11"/>
          </p:nvPr>
        </p:nvSpPr>
        <p:spPr/>
        <p:txBody>
          <a:bodyPr/>
          <a:lstStyle/>
          <a:p>
            <a:r>
              <a:rPr lang="en-US" smtClean="0"/>
              <a:t> A+ Guide to Managing and Maintaining Your PC, 7e</a:t>
            </a:r>
            <a:endParaRPr lang="en-US"/>
          </a:p>
        </p:txBody>
      </p:sp>
      <p:sp>
        <p:nvSpPr>
          <p:cNvPr id="6" name="Slide Number Placeholder 5"/>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418897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DB1CB-CC53-4F0B-BB7A-99A51CD83C0C}" type="datetime1">
              <a:rPr lang="en-US" smtClean="0"/>
              <a:t>8/5/2016</a:t>
            </a:fld>
            <a:endParaRPr lang="en-US"/>
          </a:p>
        </p:txBody>
      </p:sp>
      <p:sp>
        <p:nvSpPr>
          <p:cNvPr id="6" name="Footer Placeholder 5"/>
          <p:cNvSpPr>
            <a:spLocks noGrp="1"/>
          </p:cNvSpPr>
          <p:nvPr>
            <p:ph type="ftr" sz="quarter" idx="11"/>
          </p:nvPr>
        </p:nvSpPr>
        <p:spPr/>
        <p:txBody>
          <a:bodyPr/>
          <a:lstStyle/>
          <a:p>
            <a:r>
              <a:rPr lang="en-US" smtClean="0"/>
              <a:t> A+ Guide to Managing and Maintaining Your PC, 7e</a:t>
            </a:r>
            <a:endParaRPr lang="en-US"/>
          </a:p>
        </p:txBody>
      </p:sp>
      <p:sp>
        <p:nvSpPr>
          <p:cNvPr id="7" name="Slide Number Placeholder 6"/>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206198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5577B-6BA7-4E09-9F3E-C7E199ED94FA}" type="datetime1">
              <a:rPr lang="en-US" smtClean="0"/>
              <a:t>8/5/2016</a:t>
            </a:fld>
            <a:endParaRPr lang="en-US"/>
          </a:p>
        </p:txBody>
      </p:sp>
      <p:sp>
        <p:nvSpPr>
          <p:cNvPr id="8" name="Footer Placeholder 7"/>
          <p:cNvSpPr>
            <a:spLocks noGrp="1"/>
          </p:cNvSpPr>
          <p:nvPr>
            <p:ph type="ftr" sz="quarter" idx="11"/>
          </p:nvPr>
        </p:nvSpPr>
        <p:spPr/>
        <p:txBody>
          <a:bodyPr/>
          <a:lstStyle/>
          <a:p>
            <a:r>
              <a:rPr lang="en-US" smtClean="0"/>
              <a:t> A+ Guide to Managing and Maintaining Your PC, 7e</a:t>
            </a:r>
            <a:endParaRPr lang="en-US"/>
          </a:p>
        </p:txBody>
      </p:sp>
      <p:sp>
        <p:nvSpPr>
          <p:cNvPr id="9" name="Slide Number Placeholder 8"/>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41344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8F12AC-BA43-40DB-8124-DA352A443D5A}" type="datetime1">
              <a:rPr lang="en-US" smtClean="0"/>
              <a:t>8/5/2016</a:t>
            </a:fld>
            <a:endParaRPr lang="en-US"/>
          </a:p>
        </p:txBody>
      </p:sp>
      <p:sp>
        <p:nvSpPr>
          <p:cNvPr id="4" name="Footer Placeholder 3"/>
          <p:cNvSpPr>
            <a:spLocks noGrp="1"/>
          </p:cNvSpPr>
          <p:nvPr>
            <p:ph type="ftr" sz="quarter" idx="11"/>
          </p:nvPr>
        </p:nvSpPr>
        <p:spPr/>
        <p:txBody>
          <a:bodyPr/>
          <a:lstStyle/>
          <a:p>
            <a:r>
              <a:rPr lang="en-US" smtClean="0"/>
              <a:t> A+ Guide to Managing and Maintaining Your PC, 7e</a:t>
            </a:r>
            <a:endParaRPr lang="en-US"/>
          </a:p>
        </p:txBody>
      </p:sp>
      <p:sp>
        <p:nvSpPr>
          <p:cNvPr id="5" name="Slide Number Placeholder 4"/>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406558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16489-7E4F-4B06-88AA-98B72E3D5929}" type="datetime1">
              <a:rPr lang="en-US" smtClean="0"/>
              <a:t>8/5/2016</a:t>
            </a:fld>
            <a:endParaRPr lang="en-US"/>
          </a:p>
        </p:txBody>
      </p:sp>
      <p:sp>
        <p:nvSpPr>
          <p:cNvPr id="3" name="Footer Placeholder 2"/>
          <p:cNvSpPr>
            <a:spLocks noGrp="1"/>
          </p:cNvSpPr>
          <p:nvPr>
            <p:ph type="ftr" sz="quarter" idx="11"/>
          </p:nvPr>
        </p:nvSpPr>
        <p:spPr/>
        <p:txBody>
          <a:bodyPr/>
          <a:lstStyle/>
          <a:p>
            <a:r>
              <a:rPr lang="en-US" smtClean="0"/>
              <a:t> A+ Guide to Managing and Maintaining Your PC, 7e</a:t>
            </a:r>
            <a:endParaRPr lang="en-US"/>
          </a:p>
        </p:txBody>
      </p:sp>
      <p:sp>
        <p:nvSpPr>
          <p:cNvPr id="4" name="Slide Number Placeholder 3"/>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230980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C6D31-EB63-4A53-AD11-1651E63132E5}" type="datetime1">
              <a:rPr lang="en-US" smtClean="0"/>
              <a:t>8/5/2016</a:t>
            </a:fld>
            <a:endParaRPr lang="en-US"/>
          </a:p>
        </p:txBody>
      </p:sp>
      <p:sp>
        <p:nvSpPr>
          <p:cNvPr id="6" name="Footer Placeholder 5"/>
          <p:cNvSpPr>
            <a:spLocks noGrp="1"/>
          </p:cNvSpPr>
          <p:nvPr>
            <p:ph type="ftr" sz="quarter" idx="11"/>
          </p:nvPr>
        </p:nvSpPr>
        <p:spPr/>
        <p:txBody>
          <a:bodyPr/>
          <a:lstStyle/>
          <a:p>
            <a:r>
              <a:rPr lang="en-US" smtClean="0"/>
              <a:t> A+ Guide to Managing and Maintaining Your PC, 7e</a:t>
            </a:r>
            <a:endParaRPr lang="en-US"/>
          </a:p>
        </p:txBody>
      </p:sp>
      <p:sp>
        <p:nvSpPr>
          <p:cNvPr id="7" name="Slide Number Placeholder 6"/>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248423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9A881-A6FC-4CFD-A102-3F4D41AD607C}" type="datetime1">
              <a:rPr lang="en-US" smtClean="0"/>
              <a:t>8/5/2016</a:t>
            </a:fld>
            <a:endParaRPr lang="en-US"/>
          </a:p>
        </p:txBody>
      </p:sp>
      <p:sp>
        <p:nvSpPr>
          <p:cNvPr id="6" name="Footer Placeholder 5"/>
          <p:cNvSpPr>
            <a:spLocks noGrp="1"/>
          </p:cNvSpPr>
          <p:nvPr>
            <p:ph type="ftr" sz="quarter" idx="11"/>
          </p:nvPr>
        </p:nvSpPr>
        <p:spPr/>
        <p:txBody>
          <a:bodyPr/>
          <a:lstStyle/>
          <a:p>
            <a:r>
              <a:rPr lang="en-US" smtClean="0"/>
              <a:t> A+ Guide to Managing and Maintaining Your PC, 7e</a:t>
            </a:r>
            <a:endParaRPr lang="en-US"/>
          </a:p>
        </p:txBody>
      </p:sp>
      <p:sp>
        <p:nvSpPr>
          <p:cNvPr id="7" name="Slide Number Placeholder 6"/>
          <p:cNvSpPr>
            <a:spLocks noGrp="1"/>
          </p:cNvSpPr>
          <p:nvPr>
            <p:ph type="sldNum" sz="quarter" idx="12"/>
          </p:nvPr>
        </p:nvSpPr>
        <p:spPr/>
        <p:txBody>
          <a:bodyPr/>
          <a:lstStyle/>
          <a:p>
            <a:fld id="{94E2B86E-9DE0-45FC-96C7-D72E61CAC1A5}" type="slidenum">
              <a:rPr lang="en-US" smtClean="0"/>
              <a:t>‹#›</a:t>
            </a:fld>
            <a:endParaRPr lang="en-US"/>
          </a:p>
        </p:txBody>
      </p:sp>
    </p:spTree>
    <p:extLst>
      <p:ext uri="{BB962C8B-B14F-4D97-AF65-F5344CB8AC3E}">
        <p14:creationId xmlns:p14="http://schemas.microsoft.com/office/powerpoint/2010/main" val="263133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0E99C-4F17-497E-9E00-37A9EADDC8D8}" type="datetime1">
              <a:rPr lang="en-US" smtClean="0"/>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 Guide to Managing and Maintaining Your PC, 7e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2B86E-9DE0-45FC-96C7-D72E61CAC1A5}" type="slidenum">
              <a:rPr lang="en-US" smtClean="0"/>
              <a:t>‹#›</a:t>
            </a:fld>
            <a:endParaRPr lang="en-US"/>
          </a:p>
        </p:txBody>
      </p:sp>
    </p:spTree>
    <p:extLst>
      <p:ext uri="{BB962C8B-B14F-4D97-AF65-F5344CB8AC3E}">
        <p14:creationId xmlns:p14="http://schemas.microsoft.com/office/powerpoint/2010/main" val="426496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ctrTitle" idx="4294967295"/>
          </p:nvPr>
        </p:nvSpPr>
        <p:spPr>
          <a:xfrm>
            <a:off x="685800" y="838200"/>
            <a:ext cx="8001000" cy="2209800"/>
          </a:xfrm>
        </p:spPr>
        <p:txBody>
          <a:bodyPr/>
          <a:lstStyle/>
          <a:p>
            <a:pPr eaLnBrk="1" hangingPunct="1"/>
            <a:r>
              <a:rPr lang="en-US" b="1" smtClean="0"/>
              <a:t>NT1110</a:t>
            </a:r>
            <a:br>
              <a:rPr lang="en-US" b="1" smtClean="0"/>
            </a:br>
            <a:r>
              <a:rPr lang="en-US" b="1" smtClean="0"/>
              <a:t>Computer Structure and Logic</a:t>
            </a:r>
          </a:p>
        </p:txBody>
      </p:sp>
      <p:sp>
        <p:nvSpPr>
          <p:cNvPr id="3076" name="Rectangle 1027"/>
          <p:cNvSpPr>
            <a:spLocks noGrp="1" noChangeArrowheads="1"/>
          </p:cNvSpPr>
          <p:nvPr>
            <p:ph type="subTitle" idx="4294967295"/>
          </p:nvPr>
        </p:nvSpPr>
        <p:spPr>
          <a:xfrm>
            <a:off x="609600" y="2971800"/>
            <a:ext cx="8077200" cy="2895600"/>
          </a:xfrm>
        </p:spPr>
        <p:txBody>
          <a:bodyPr/>
          <a:lstStyle/>
          <a:p>
            <a:pPr marL="0" indent="0" algn="ctr" eaLnBrk="1" hangingPunct="1">
              <a:lnSpc>
                <a:spcPct val="90000"/>
              </a:lnSpc>
              <a:buFontTx/>
              <a:buNone/>
            </a:pPr>
            <a:endParaRPr lang="en-US" sz="3400" dirty="0" smtClean="0">
              <a:solidFill>
                <a:schemeClr val="tx1"/>
              </a:solidFill>
            </a:endParaRPr>
          </a:p>
          <a:p>
            <a:pPr marL="0" indent="0" algn="ctr" eaLnBrk="1" hangingPunct="1">
              <a:lnSpc>
                <a:spcPct val="90000"/>
              </a:lnSpc>
              <a:buFontTx/>
              <a:buNone/>
            </a:pPr>
            <a:r>
              <a:rPr lang="en-US" sz="3400" dirty="0" smtClean="0">
                <a:solidFill>
                  <a:schemeClr val="tx1"/>
                </a:solidFill>
              </a:rPr>
              <a:t>Unit </a:t>
            </a:r>
            <a:r>
              <a:rPr lang="en-US" sz="3400" dirty="0" smtClean="0">
                <a:solidFill>
                  <a:schemeClr val="tx1"/>
                </a:solidFill>
              </a:rPr>
              <a:t>8 </a:t>
            </a:r>
            <a:r>
              <a:rPr lang="en-US" sz="3400" dirty="0" smtClean="0">
                <a:solidFill>
                  <a:schemeClr val="tx1"/>
                </a:solidFill>
              </a:rPr>
              <a:t>(Module </a:t>
            </a:r>
            <a:r>
              <a:rPr lang="en-US" sz="3400" dirty="0" smtClean="0">
                <a:solidFill>
                  <a:schemeClr val="tx1"/>
                </a:solidFill>
              </a:rPr>
              <a:t>5A)</a:t>
            </a:r>
            <a:endParaRPr lang="en-US" sz="3400" dirty="0" smtClean="0">
              <a:solidFill>
                <a:schemeClr val="tx1"/>
              </a:solidFill>
            </a:endParaRPr>
          </a:p>
          <a:p>
            <a:pPr marL="0" indent="0" algn="ctr" eaLnBrk="1" hangingPunct="1">
              <a:lnSpc>
                <a:spcPct val="90000"/>
              </a:lnSpc>
              <a:buFontTx/>
              <a:buNone/>
            </a:pPr>
            <a:endParaRPr lang="en-US" sz="2800" b="1" dirty="0" smtClean="0">
              <a:solidFill>
                <a:schemeClr val="tx1"/>
              </a:solidFill>
            </a:endParaRPr>
          </a:p>
          <a:p>
            <a:pPr marL="0" indent="0" algn="ctr">
              <a:lnSpc>
                <a:spcPct val="90000"/>
              </a:lnSpc>
              <a:buNone/>
            </a:pPr>
            <a:r>
              <a:rPr lang="en-US" sz="3400" dirty="0" smtClean="0">
                <a:solidFill>
                  <a:schemeClr val="tx1"/>
                </a:solidFill>
              </a:rPr>
              <a:t>COMPUTER OPERATION AND SECURITY</a:t>
            </a:r>
            <a:endParaRPr lang="en-US" sz="3400" dirty="0" smtClean="0">
              <a:solidFill>
                <a:schemeClr val="tx1"/>
              </a:solidFill>
            </a:endParaRPr>
          </a:p>
        </p:txBody>
      </p:sp>
      <p:sp>
        <p:nvSpPr>
          <p:cNvPr id="2" name="Slide Number Placeholder 1"/>
          <p:cNvSpPr>
            <a:spLocks noGrp="1"/>
          </p:cNvSpPr>
          <p:nvPr>
            <p:ph type="sldNum" sz="quarter" idx="11"/>
          </p:nvPr>
        </p:nvSpPr>
        <p:spPr/>
        <p:txBody>
          <a:bodyPr/>
          <a:lstStyle/>
          <a:p>
            <a:pPr>
              <a:defRPr/>
            </a:pPr>
            <a:endParaRPr lang="en-US"/>
          </a:p>
        </p:txBody>
      </p:sp>
    </p:spTree>
    <p:extLst>
      <p:ext uri="{BB962C8B-B14F-4D97-AF65-F5344CB8AC3E}">
        <p14:creationId xmlns:p14="http://schemas.microsoft.com/office/powerpoint/2010/main" val="694344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DA125741-F90B-4D6B-AD20-E6D9590B558A}" type="slidenum">
              <a:rPr lang="en-US" altLang="en-US" sz="1400"/>
              <a:pPr eaLnBrk="1" hangingPunct="1"/>
              <a:t>10</a:t>
            </a:fld>
            <a:endParaRPr lang="en-US" altLang="en-US" sz="1400"/>
          </a:p>
        </p:txBody>
      </p:sp>
      <p:sp>
        <p:nvSpPr>
          <p:cNvPr id="74756" name="Rectangle 4"/>
          <p:cNvSpPr>
            <a:spLocks noGrp="1" noChangeArrowheads="1"/>
          </p:cNvSpPr>
          <p:nvPr>
            <p:ph type="title"/>
          </p:nvPr>
        </p:nvSpPr>
        <p:spPr/>
        <p:txBody>
          <a:bodyPr>
            <a:normAutofit fontScale="90000"/>
          </a:bodyPr>
          <a:lstStyle/>
          <a:p>
            <a:pPr eaLnBrk="1" hangingPunct="1"/>
            <a:r>
              <a:rPr lang="en-US" altLang="en-US" smtClean="0"/>
              <a:t>Step 1: Post and Assignment of System Resources</a:t>
            </a:r>
          </a:p>
        </p:txBody>
      </p:sp>
      <p:sp>
        <p:nvSpPr>
          <p:cNvPr id="74757" name="Rectangle 5"/>
          <p:cNvSpPr>
            <a:spLocks noGrp="1" noChangeArrowheads="1"/>
          </p:cNvSpPr>
          <p:nvPr>
            <p:ph type="body" idx="1"/>
          </p:nvPr>
        </p:nvSpPr>
        <p:spPr/>
        <p:txBody>
          <a:bodyPr/>
          <a:lstStyle/>
          <a:p>
            <a:pPr eaLnBrk="1" hangingPunct="1"/>
            <a:r>
              <a:rPr lang="en-US" altLang="en-US" smtClean="0"/>
              <a:t>Turn on PC power </a:t>
            </a:r>
          </a:p>
          <a:p>
            <a:pPr lvl="1" eaLnBrk="1" hangingPunct="1"/>
            <a:r>
              <a:rPr lang="en-US" altLang="en-US" smtClean="0"/>
              <a:t>Processor begins the boot by initializing itself</a:t>
            </a:r>
          </a:p>
          <a:p>
            <a:pPr lvl="1" eaLnBrk="1" hangingPunct="1"/>
            <a:r>
              <a:rPr lang="en-US" altLang="en-US" smtClean="0"/>
              <a:t>Turns to startup BIOS for instructions</a:t>
            </a:r>
          </a:p>
          <a:p>
            <a:pPr lvl="2" eaLnBrk="1" hangingPunct="1"/>
            <a:r>
              <a:rPr lang="en-US" altLang="en-US" smtClean="0"/>
              <a:t>Startup BIOS first performs POST</a:t>
            </a:r>
          </a:p>
          <a:p>
            <a:pPr lvl="2" eaLnBrk="1" hangingPunct="1"/>
            <a:r>
              <a:rPr lang="en-US" altLang="en-US" smtClean="0"/>
              <a:t>17 key steps involved</a:t>
            </a:r>
          </a:p>
        </p:txBody>
      </p:sp>
    </p:spTree>
    <p:extLst>
      <p:ext uri="{BB962C8B-B14F-4D97-AF65-F5344CB8AC3E}">
        <p14:creationId xmlns:p14="http://schemas.microsoft.com/office/powerpoint/2010/main" val="2246174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51664F38-8A0C-487C-9752-D6D83EAAC2FC}" type="slidenum">
              <a:rPr lang="en-US" altLang="en-US" sz="1400"/>
              <a:pPr eaLnBrk="1" hangingPunct="1"/>
              <a:t>11</a:t>
            </a:fld>
            <a:endParaRPr lang="en-US" altLang="en-US" sz="1400"/>
          </a:p>
        </p:txBody>
      </p:sp>
      <p:pic>
        <p:nvPicPr>
          <p:cNvPr id="75780" name="Picture 7" descr="Fig 5-3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7400" y="2259013"/>
            <a:ext cx="5562600" cy="3141662"/>
          </a:xfrm>
          <a:noFill/>
        </p:spPr>
      </p:pic>
      <p:sp>
        <p:nvSpPr>
          <p:cNvPr id="75781" name="Rectangle 4"/>
          <p:cNvSpPr>
            <a:spLocks noGrp="1" noChangeArrowheads="1"/>
          </p:cNvSpPr>
          <p:nvPr>
            <p:ph type="title"/>
          </p:nvPr>
        </p:nvSpPr>
        <p:spPr/>
        <p:txBody>
          <a:bodyPr>
            <a:normAutofit fontScale="90000"/>
          </a:bodyPr>
          <a:lstStyle/>
          <a:p>
            <a:pPr eaLnBrk="1" hangingPunct="1"/>
            <a:r>
              <a:rPr lang="en-US" altLang="en-US" smtClean="0"/>
              <a:t>Step 2: Startup Bios Finds and Loads the OS</a:t>
            </a:r>
          </a:p>
        </p:txBody>
      </p:sp>
      <p:sp>
        <p:nvSpPr>
          <p:cNvPr id="75782" name="Rectangle 5"/>
          <p:cNvSpPr>
            <a:spLocks noGrp="1" noChangeArrowheads="1"/>
          </p:cNvSpPr>
          <p:nvPr>
            <p:ph type="body" sz="half" idx="1"/>
          </p:nvPr>
        </p:nvSpPr>
        <p:spPr>
          <a:xfrm>
            <a:off x="457200" y="1600200"/>
            <a:ext cx="8229600" cy="1066800"/>
          </a:xfrm>
        </p:spPr>
        <p:txBody>
          <a:bodyPr/>
          <a:lstStyle/>
          <a:p>
            <a:pPr eaLnBrk="1" hangingPunct="1"/>
            <a:r>
              <a:rPr lang="en-US" altLang="en-US" smtClean="0"/>
              <a:t>Startup BIOS looks to CMOS RAM to find boot device</a:t>
            </a:r>
          </a:p>
        </p:txBody>
      </p:sp>
      <p:sp>
        <p:nvSpPr>
          <p:cNvPr id="75783" name="Rectangle 8"/>
          <p:cNvSpPr>
            <a:spLocks noChangeArrowheads="1"/>
          </p:cNvSpPr>
          <p:nvPr/>
        </p:nvSpPr>
        <p:spPr bwMode="auto">
          <a:xfrm>
            <a:off x="1981200" y="5410200"/>
            <a:ext cx="6477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600" b="1"/>
              <a:t>Figure 5-35 </a:t>
            </a:r>
            <a:r>
              <a:rPr lang="en-US" altLang="en-US" sz="1600"/>
              <a:t>For a successful boot, a hard drive must contain a healthy Master Boot Record (MBR) and a healthy OS boot record</a:t>
            </a:r>
          </a:p>
          <a:p>
            <a:pPr eaLnBrk="1" hangingPunct="1"/>
            <a:r>
              <a:rPr lang="en-US" altLang="en-US" sz="1600"/>
              <a:t>Courtesy: Course Technology/Cengage Learning</a:t>
            </a:r>
          </a:p>
        </p:txBody>
      </p:sp>
    </p:spTree>
    <p:extLst>
      <p:ext uri="{BB962C8B-B14F-4D97-AF65-F5344CB8AC3E}">
        <p14:creationId xmlns:p14="http://schemas.microsoft.com/office/powerpoint/2010/main" val="217165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3495F4B4-CB5D-4F20-B499-2FD2726C7A5E}" type="slidenum">
              <a:rPr lang="en-US" altLang="en-US" sz="1400"/>
              <a:pPr eaLnBrk="1" hangingPunct="1"/>
              <a:t>12</a:t>
            </a:fld>
            <a:endParaRPr lang="en-US" altLang="en-US" sz="1400"/>
          </a:p>
        </p:txBody>
      </p:sp>
      <p:sp>
        <p:nvSpPr>
          <p:cNvPr id="76804" name="Rectangle 6"/>
          <p:cNvSpPr>
            <a:spLocks noGrp="1" noChangeArrowheads="1"/>
          </p:cNvSpPr>
          <p:nvPr>
            <p:ph type="title"/>
          </p:nvPr>
        </p:nvSpPr>
        <p:spPr/>
        <p:txBody>
          <a:bodyPr>
            <a:normAutofit fontScale="90000"/>
          </a:bodyPr>
          <a:lstStyle/>
          <a:p>
            <a:pPr eaLnBrk="1" hangingPunct="1"/>
            <a:r>
              <a:rPr lang="en-US" altLang="en-US" smtClean="0"/>
              <a:t>Step 2: Startup Bios Finds and Loads the OS (cont’d.)</a:t>
            </a:r>
          </a:p>
        </p:txBody>
      </p:sp>
      <p:sp>
        <p:nvSpPr>
          <p:cNvPr id="76805" name="Rectangle 7"/>
          <p:cNvSpPr>
            <a:spLocks noGrp="1" noChangeArrowheads="1"/>
          </p:cNvSpPr>
          <p:nvPr>
            <p:ph type="body" idx="1"/>
          </p:nvPr>
        </p:nvSpPr>
        <p:spPr/>
        <p:txBody>
          <a:bodyPr>
            <a:normAutofit fontScale="92500" lnSpcReduction="20000"/>
          </a:bodyPr>
          <a:lstStyle/>
          <a:p>
            <a:pPr eaLnBrk="1" hangingPunct="1"/>
            <a:r>
              <a:rPr lang="en-US" altLang="en-US" smtClean="0"/>
              <a:t>Tracks: concentric circles on drive</a:t>
            </a:r>
          </a:p>
          <a:p>
            <a:pPr eaLnBrk="1" hangingPunct="1"/>
            <a:r>
              <a:rPr lang="en-US" altLang="en-US" smtClean="0"/>
              <a:t>Sectors (segments): portion of a track</a:t>
            </a:r>
          </a:p>
          <a:p>
            <a:pPr lvl="1" eaLnBrk="1" hangingPunct="1"/>
            <a:r>
              <a:rPr lang="en-US" altLang="en-US" smtClean="0"/>
              <a:t>Holds up to 512 bytes of data</a:t>
            </a:r>
          </a:p>
          <a:p>
            <a:pPr eaLnBrk="1" hangingPunct="1"/>
            <a:r>
              <a:rPr lang="en-US" altLang="en-US" smtClean="0"/>
              <a:t>Master Boot Record (MBR)</a:t>
            </a:r>
          </a:p>
          <a:p>
            <a:pPr lvl="1" eaLnBrk="1" hangingPunct="1"/>
            <a:r>
              <a:rPr lang="en-US" altLang="en-US" smtClean="0"/>
              <a:t>Contains master boot program and partition table</a:t>
            </a:r>
          </a:p>
          <a:p>
            <a:pPr eaLnBrk="1" hangingPunct="1"/>
            <a:r>
              <a:rPr lang="en-US" altLang="en-US" smtClean="0"/>
              <a:t>OS boot record</a:t>
            </a:r>
          </a:p>
          <a:p>
            <a:pPr lvl="1" eaLnBrk="1" hangingPunct="1"/>
            <a:r>
              <a:rPr lang="en-US" altLang="en-US" smtClean="0"/>
              <a:t>512-byte sector </a:t>
            </a:r>
          </a:p>
          <a:p>
            <a:pPr lvl="1" eaLnBrk="1" hangingPunct="1"/>
            <a:r>
              <a:rPr lang="en-US" altLang="en-US" smtClean="0"/>
              <a:t>Second sector on drive behind MBR</a:t>
            </a:r>
          </a:p>
          <a:p>
            <a:pPr lvl="1" eaLnBrk="1" hangingPunct="1"/>
            <a:r>
              <a:rPr lang="en-US" altLang="en-US" smtClean="0"/>
              <a:t>Contains small program pointing to a larger OS program file (BootMgr or Ntldr)</a:t>
            </a:r>
          </a:p>
        </p:txBody>
      </p:sp>
    </p:spTree>
    <p:extLst>
      <p:ext uri="{BB962C8B-B14F-4D97-AF65-F5344CB8AC3E}">
        <p14:creationId xmlns:p14="http://schemas.microsoft.com/office/powerpoint/2010/main" val="2441187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AA3E05E9-3DFC-4A04-B903-D9FE90DEC8A2}" type="slidenum">
              <a:rPr lang="en-US" altLang="en-US" sz="1400"/>
              <a:pPr eaLnBrk="1" hangingPunct="1"/>
              <a:t>13</a:t>
            </a:fld>
            <a:endParaRPr lang="en-US" altLang="en-US" sz="1400"/>
          </a:p>
        </p:txBody>
      </p:sp>
      <p:sp>
        <p:nvSpPr>
          <p:cNvPr id="77828" name="Rectangle 4"/>
          <p:cNvSpPr>
            <a:spLocks noChangeArrowheads="1"/>
          </p:cNvSpPr>
          <p:nvPr/>
        </p:nvSpPr>
        <p:spPr bwMode="auto">
          <a:xfrm>
            <a:off x="1524000" y="5381625"/>
            <a:ext cx="6934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600" b="1"/>
              <a:t>Figure 5-36 </a:t>
            </a:r>
            <a:r>
              <a:rPr lang="en-US" altLang="en-US" sz="1600"/>
              <a:t>Numbered steps show how BIOS searches for and begins to load an operating system (in this example, Windows Vista is the OS)</a:t>
            </a:r>
          </a:p>
          <a:p>
            <a:pPr eaLnBrk="1" hangingPunct="1"/>
            <a:r>
              <a:rPr lang="en-US" altLang="en-US" sz="1600"/>
              <a:t>Courtesy: Course Technology/Cengage Learning</a:t>
            </a:r>
          </a:p>
        </p:txBody>
      </p:sp>
      <p:pic>
        <p:nvPicPr>
          <p:cNvPr id="77829" name="Picture 6" descr="Fig 5-36"/>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90800" y="533400"/>
            <a:ext cx="3967163" cy="4865688"/>
          </a:xfrm>
          <a:noFill/>
        </p:spPr>
      </p:pic>
    </p:spTree>
    <p:extLst>
      <p:ext uri="{BB962C8B-B14F-4D97-AF65-F5344CB8AC3E}">
        <p14:creationId xmlns:p14="http://schemas.microsoft.com/office/powerpoint/2010/main" val="137915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CCDF5CA3-DD04-4B5C-9283-9C69B5C2BEE3}" type="slidenum">
              <a:rPr lang="en-US" altLang="en-US" sz="1400"/>
              <a:pPr eaLnBrk="1" hangingPunct="1"/>
              <a:t>14</a:t>
            </a:fld>
            <a:endParaRPr lang="en-US" altLang="en-US" sz="1400"/>
          </a:p>
        </p:txBody>
      </p:sp>
      <p:sp>
        <p:nvSpPr>
          <p:cNvPr id="87044" name="Rectangle 4"/>
          <p:cNvSpPr>
            <a:spLocks noGrp="1" noChangeArrowheads="1"/>
          </p:cNvSpPr>
          <p:nvPr>
            <p:ph type="title"/>
          </p:nvPr>
        </p:nvSpPr>
        <p:spPr/>
        <p:txBody>
          <a:bodyPr>
            <a:normAutofit fontScale="90000"/>
          </a:bodyPr>
          <a:lstStyle/>
          <a:p>
            <a:pPr eaLnBrk="1" hangingPunct="1"/>
            <a:r>
              <a:rPr lang="en-US" altLang="en-US" smtClean="0"/>
              <a:t>Configuring the Motherboard Using BIOS Setup</a:t>
            </a:r>
          </a:p>
        </p:txBody>
      </p:sp>
      <p:sp>
        <p:nvSpPr>
          <p:cNvPr id="87045" name="Rectangle 5"/>
          <p:cNvSpPr>
            <a:spLocks noGrp="1" noChangeArrowheads="1"/>
          </p:cNvSpPr>
          <p:nvPr>
            <p:ph type="body" idx="1"/>
          </p:nvPr>
        </p:nvSpPr>
        <p:spPr>
          <a:xfrm>
            <a:off x="457200" y="1600200"/>
            <a:ext cx="8229600" cy="1295400"/>
          </a:xfrm>
        </p:spPr>
        <p:txBody>
          <a:bodyPr>
            <a:normAutofit fontScale="92500" lnSpcReduction="10000"/>
          </a:bodyPr>
          <a:lstStyle/>
          <a:p>
            <a:pPr eaLnBrk="1" hangingPunct="1">
              <a:lnSpc>
                <a:spcPct val="90000"/>
              </a:lnSpc>
            </a:pPr>
            <a:r>
              <a:rPr lang="en-US" altLang="en-US" smtClean="0"/>
              <a:t>Access BIOS setup program</a:t>
            </a:r>
          </a:p>
          <a:p>
            <a:pPr lvl="1" eaLnBrk="1" hangingPunct="1">
              <a:lnSpc>
                <a:spcPct val="90000"/>
              </a:lnSpc>
            </a:pPr>
            <a:r>
              <a:rPr lang="en-US" altLang="en-US" smtClean="0"/>
              <a:t>Setup screen appears with menus and Help features</a:t>
            </a:r>
          </a:p>
          <a:p>
            <a:pPr lvl="1" eaLnBrk="1" hangingPunct="1">
              <a:lnSpc>
                <a:spcPct val="90000"/>
              </a:lnSpc>
            </a:pPr>
            <a:r>
              <a:rPr lang="en-US" altLang="en-US" smtClean="0"/>
              <a:t>Change system features</a:t>
            </a:r>
          </a:p>
        </p:txBody>
      </p:sp>
      <p:sp>
        <p:nvSpPr>
          <p:cNvPr id="87046" name="Rectangle 6"/>
          <p:cNvSpPr>
            <a:spLocks noChangeArrowheads="1"/>
          </p:cNvSpPr>
          <p:nvPr/>
        </p:nvSpPr>
        <p:spPr bwMode="auto">
          <a:xfrm>
            <a:off x="3048000" y="5867400"/>
            <a:ext cx="3540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600" b="1"/>
              <a:t>Table 5-9 </a:t>
            </a:r>
            <a:r>
              <a:rPr lang="en-US" altLang="en-US" sz="1600"/>
              <a:t>How to access BIOS setup</a:t>
            </a:r>
          </a:p>
        </p:txBody>
      </p:sp>
      <p:pic>
        <p:nvPicPr>
          <p:cNvPr id="87047" name="Picture 7" descr="Tabl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09900"/>
            <a:ext cx="7772399"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888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732C5EEB-14D9-44FB-8B00-84AA52DA3C67}" type="slidenum">
              <a:rPr lang="en-US" altLang="en-US" sz="1400"/>
              <a:pPr eaLnBrk="1" hangingPunct="1"/>
              <a:t>15</a:t>
            </a:fld>
            <a:endParaRPr lang="en-US" altLang="en-US" sz="1400"/>
          </a:p>
        </p:txBody>
      </p:sp>
      <p:sp>
        <p:nvSpPr>
          <p:cNvPr id="88068" name="Rectangle 4"/>
          <p:cNvSpPr>
            <a:spLocks noChangeArrowheads="1"/>
          </p:cNvSpPr>
          <p:nvPr/>
        </p:nvSpPr>
        <p:spPr bwMode="auto">
          <a:xfrm>
            <a:off x="1981200" y="5105400"/>
            <a:ext cx="495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600" b="1"/>
              <a:t>Figure 5-59 </a:t>
            </a:r>
            <a:r>
              <a:rPr lang="en-US" altLang="en-US" sz="1600"/>
              <a:t>BIOS Setup Main menu</a:t>
            </a:r>
          </a:p>
          <a:p>
            <a:pPr eaLnBrk="1" hangingPunct="1"/>
            <a:r>
              <a:rPr lang="en-US" altLang="en-US" sz="1600"/>
              <a:t>Courtesy: Course Technology/Cengage Learning</a:t>
            </a:r>
          </a:p>
        </p:txBody>
      </p:sp>
      <p:pic>
        <p:nvPicPr>
          <p:cNvPr id="88069" name="Picture 8" descr="Fig 5-59"/>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76400" y="762000"/>
            <a:ext cx="5864225" cy="4219575"/>
          </a:xfrm>
          <a:noFill/>
        </p:spPr>
      </p:pic>
    </p:spTree>
    <p:extLst>
      <p:ext uri="{BB962C8B-B14F-4D97-AF65-F5344CB8AC3E}">
        <p14:creationId xmlns:p14="http://schemas.microsoft.com/office/powerpoint/2010/main" val="4022593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Sample CMOS Editor</a:t>
            </a:r>
          </a:p>
        </p:txBody>
      </p:sp>
      <p:sp>
        <p:nvSpPr>
          <p:cNvPr id="63494" name="Text Box 6"/>
          <p:cNvSpPr txBox="1">
            <a:spLocks noChangeArrowheads="1"/>
          </p:cNvSpPr>
          <p:nvPr/>
        </p:nvSpPr>
        <p:spPr bwMode="auto">
          <a:xfrm>
            <a:off x="2133600" y="19812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200">
              <a:solidFill>
                <a:srgbClr val="800000"/>
              </a:solidFill>
            </a:endParaRPr>
          </a:p>
        </p:txBody>
      </p:sp>
      <p:pic>
        <p:nvPicPr>
          <p:cNvPr id="63495" name="Picture 7" descr="04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19175"/>
            <a:ext cx="6019800" cy="526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9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1F9371B7-67D8-4D00-9400-9C53682CB6F5}" type="slidenum">
              <a:rPr lang="en-US" altLang="en-US" sz="1400"/>
              <a:pPr eaLnBrk="1" hangingPunct="1"/>
              <a:t>17</a:t>
            </a:fld>
            <a:endParaRPr lang="en-US" altLang="en-US" sz="1400"/>
          </a:p>
        </p:txBody>
      </p:sp>
      <p:sp>
        <p:nvSpPr>
          <p:cNvPr id="89092" name="Rectangle 4"/>
          <p:cNvSpPr>
            <a:spLocks noGrp="1" noChangeArrowheads="1"/>
          </p:cNvSpPr>
          <p:nvPr>
            <p:ph type="title"/>
          </p:nvPr>
        </p:nvSpPr>
        <p:spPr/>
        <p:txBody>
          <a:bodyPr>
            <a:normAutofit fontScale="90000"/>
          </a:bodyPr>
          <a:lstStyle/>
          <a:p>
            <a:pPr eaLnBrk="1" hangingPunct="1"/>
            <a:r>
              <a:rPr lang="en-US" altLang="en-US" smtClean="0"/>
              <a:t>Configuring the Motherboard Using BIOS Setup (cont’d.)</a:t>
            </a:r>
          </a:p>
        </p:txBody>
      </p:sp>
      <p:sp>
        <p:nvSpPr>
          <p:cNvPr id="89093" name="Rectangle 5"/>
          <p:cNvSpPr>
            <a:spLocks noGrp="1" noChangeArrowheads="1"/>
          </p:cNvSpPr>
          <p:nvPr>
            <p:ph type="body" idx="1"/>
          </p:nvPr>
        </p:nvSpPr>
        <p:spPr/>
        <p:txBody>
          <a:bodyPr>
            <a:normAutofit fontScale="92500" lnSpcReduction="20000"/>
          </a:bodyPr>
          <a:lstStyle/>
          <a:p>
            <a:pPr eaLnBrk="1" hangingPunct="1"/>
            <a:r>
              <a:rPr lang="en-US" altLang="en-US" smtClean="0"/>
              <a:t>Change boot menu in BIOS setup</a:t>
            </a:r>
          </a:p>
          <a:p>
            <a:pPr lvl="1" eaLnBrk="1" hangingPunct="1"/>
            <a:r>
              <a:rPr lang="en-US" altLang="en-US" smtClean="0"/>
              <a:t>Set boot sequence</a:t>
            </a:r>
          </a:p>
          <a:p>
            <a:pPr eaLnBrk="1" hangingPunct="1"/>
            <a:r>
              <a:rPr lang="en-US" altLang="en-US" smtClean="0"/>
              <a:t>Startup password allows access to computer</a:t>
            </a:r>
          </a:p>
          <a:p>
            <a:pPr lvl="1" eaLnBrk="1" hangingPunct="1"/>
            <a:r>
              <a:rPr lang="en-US" altLang="en-US" smtClean="0"/>
              <a:t>Enabled and set in BIOS setup</a:t>
            </a:r>
          </a:p>
          <a:p>
            <a:pPr lvl="1" eaLnBrk="1" hangingPunct="1"/>
            <a:r>
              <a:rPr lang="en-US" altLang="en-US" smtClean="0"/>
              <a:t>Password stored in CMOS RAM</a:t>
            </a:r>
          </a:p>
          <a:p>
            <a:pPr lvl="1" eaLnBrk="1" hangingPunct="1"/>
            <a:r>
              <a:rPr lang="en-US" altLang="en-US" smtClean="0"/>
              <a:t>Changed by accessing setup screen</a:t>
            </a:r>
          </a:p>
          <a:p>
            <a:pPr eaLnBrk="1" hangingPunct="1"/>
            <a:r>
              <a:rPr lang="en-US" altLang="en-US" smtClean="0"/>
              <a:t>Exit screen options</a:t>
            </a:r>
          </a:p>
          <a:p>
            <a:pPr lvl="1" eaLnBrk="1" hangingPunct="1"/>
            <a:r>
              <a:rPr lang="en-US" altLang="en-US" smtClean="0"/>
              <a:t>Save or discard changes and exit program</a:t>
            </a:r>
          </a:p>
          <a:p>
            <a:pPr lvl="1" eaLnBrk="1" hangingPunct="1"/>
            <a:r>
              <a:rPr lang="en-US" altLang="en-US" smtClean="0"/>
              <a:t>Restore default settings</a:t>
            </a:r>
          </a:p>
          <a:p>
            <a:pPr lvl="1" eaLnBrk="1" hangingPunct="1"/>
            <a:r>
              <a:rPr lang="en-US" altLang="en-US" smtClean="0"/>
              <a:t>Save changes and remain in program</a:t>
            </a:r>
          </a:p>
        </p:txBody>
      </p:sp>
    </p:spTree>
    <p:extLst>
      <p:ext uri="{BB962C8B-B14F-4D97-AF65-F5344CB8AC3E}">
        <p14:creationId xmlns:p14="http://schemas.microsoft.com/office/powerpoint/2010/main" val="441853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D6F22CEB-2538-4F34-96C3-1175C858A59D}" type="slidenum">
              <a:rPr lang="en-US" altLang="en-US" sz="1400"/>
              <a:pPr eaLnBrk="1" hangingPunct="1"/>
              <a:t>18</a:t>
            </a:fld>
            <a:endParaRPr lang="en-US" altLang="en-US" sz="1400"/>
          </a:p>
        </p:txBody>
      </p:sp>
      <p:sp>
        <p:nvSpPr>
          <p:cNvPr id="90116" name="Rectangle 2"/>
          <p:cNvSpPr>
            <a:spLocks noGrp="1" noChangeArrowheads="1"/>
          </p:cNvSpPr>
          <p:nvPr>
            <p:ph type="title"/>
          </p:nvPr>
        </p:nvSpPr>
        <p:spPr/>
        <p:txBody>
          <a:bodyPr>
            <a:normAutofit fontScale="90000"/>
          </a:bodyPr>
          <a:lstStyle/>
          <a:p>
            <a:pPr eaLnBrk="1" hangingPunct="1"/>
            <a:r>
              <a:rPr lang="en-US" altLang="en-US" smtClean="0"/>
              <a:t>Configuring the Motherboard Using BIOS Setup (cont’d.)</a:t>
            </a:r>
          </a:p>
        </p:txBody>
      </p:sp>
      <p:sp>
        <p:nvSpPr>
          <p:cNvPr id="90117" name="Rectangle 3"/>
          <p:cNvSpPr>
            <a:spLocks noGrp="1" noChangeArrowheads="1"/>
          </p:cNvSpPr>
          <p:nvPr>
            <p:ph type="body" idx="1"/>
          </p:nvPr>
        </p:nvSpPr>
        <p:spPr/>
        <p:txBody>
          <a:bodyPr/>
          <a:lstStyle/>
          <a:p>
            <a:pPr eaLnBrk="1" hangingPunct="1"/>
            <a:r>
              <a:rPr lang="en-US" altLang="en-US" smtClean="0"/>
              <a:t>Brand-name computer manufacturers</a:t>
            </a:r>
          </a:p>
          <a:p>
            <a:pPr lvl="1" eaLnBrk="1" hangingPunct="1"/>
            <a:r>
              <a:rPr lang="en-US" altLang="en-US" smtClean="0"/>
              <a:t>Use their own custom-designed setup screens</a:t>
            </a:r>
          </a:p>
          <a:p>
            <a:pPr eaLnBrk="1" hangingPunct="1"/>
            <a:r>
              <a:rPr lang="en-US" altLang="en-US" smtClean="0"/>
              <a:t>CMOS RAM setting is lost if battery goes bad or disconnected</a:t>
            </a:r>
          </a:p>
          <a:p>
            <a:pPr lvl="1" eaLnBrk="1" hangingPunct="1"/>
            <a:r>
              <a:rPr lang="en-US" altLang="en-US" smtClean="0"/>
              <a:t>Restore default settings</a:t>
            </a:r>
          </a:p>
          <a:p>
            <a:pPr lvl="1" eaLnBrk="1" hangingPunct="1"/>
            <a:r>
              <a:rPr lang="en-US" altLang="en-US" smtClean="0"/>
              <a:t>Restore customized settings from written record of all changes</a:t>
            </a:r>
          </a:p>
          <a:p>
            <a:pPr lvl="2" eaLnBrk="1" hangingPunct="1"/>
            <a:r>
              <a:rPr lang="en-US" altLang="en-US" smtClean="0"/>
              <a:t>Important to keep records up to date, stored with the hardware documentation in a safe place, well labeled</a:t>
            </a:r>
          </a:p>
        </p:txBody>
      </p:sp>
    </p:spTree>
    <p:extLst>
      <p:ext uri="{BB962C8B-B14F-4D97-AF65-F5344CB8AC3E}">
        <p14:creationId xmlns:p14="http://schemas.microsoft.com/office/powerpoint/2010/main" val="252848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How to install Windows</a:t>
            </a:r>
            <a:br>
              <a:rPr lang="en-US" dirty="0" smtClean="0"/>
            </a:br>
            <a:endParaRPr lang="en-US" dirty="0"/>
          </a:p>
        </p:txBody>
      </p:sp>
      <p:sp>
        <p:nvSpPr>
          <p:cNvPr id="3" name="Content Placeholder 2"/>
          <p:cNvSpPr>
            <a:spLocks noGrp="1"/>
          </p:cNvSpPr>
          <p:nvPr>
            <p:ph idx="1"/>
          </p:nvPr>
        </p:nvSpPr>
        <p:spPr/>
        <p:txBody>
          <a:bodyPr/>
          <a:lstStyle/>
          <a:p>
            <a:r>
              <a:rPr lang="en-US" dirty="0" smtClean="0"/>
              <a:t>Plan the installation.</a:t>
            </a:r>
          </a:p>
          <a:p>
            <a:r>
              <a:rPr lang="en-US" dirty="0" smtClean="0"/>
              <a:t>Chose the windows operating system</a:t>
            </a:r>
          </a:p>
          <a:p>
            <a:r>
              <a:rPr lang="en-US" dirty="0" smtClean="0"/>
              <a:t>There are more windows version</a:t>
            </a:r>
          </a:p>
          <a:p>
            <a:r>
              <a:rPr lang="en-US" dirty="0" smtClean="0"/>
              <a:t>Check for the system requirement for the OS</a:t>
            </a:r>
            <a:endParaRPr lang="en-US" dirty="0"/>
          </a:p>
        </p:txBody>
      </p:sp>
      <p:sp>
        <p:nvSpPr>
          <p:cNvPr id="4" name="Slide Number Placeholder 3"/>
          <p:cNvSpPr>
            <a:spLocks noGrp="1"/>
          </p:cNvSpPr>
          <p:nvPr>
            <p:ph type="sldNum" sz="quarter" idx="12"/>
          </p:nvPr>
        </p:nvSpPr>
        <p:spPr/>
        <p:txBody>
          <a:bodyPr/>
          <a:lstStyle/>
          <a:p>
            <a:fld id="{94E2B86E-9DE0-45FC-96C7-D72E61CAC1A5}" type="slidenum">
              <a:rPr lang="en-US" smtClean="0"/>
              <a:t>19</a:t>
            </a:fld>
            <a:endParaRPr lang="en-US"/>
          </a:p>
        </p:txBody>
      </p:sp>
    </p:spTree>
    <p:extLst>
      <p:ext uri="{BB962C8B-B14F-4D97-AF65-F5344CB8AC3E}">
        <p14:creationId xmlns:p14="http://schemas.microsoft.com/office/powerpoint/2010/main" val="219389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020762"/>
          </a:xfrm>
        </p:spPr>
        <p:txBody>
          <a:bodyPr/>
          <a:lstStyle/>
          <a:p>
            <a:r>
              <a:rPr lang="en-US" dirty="0" smtClean="0"/>
              <a:t>Class Agenda 7/29/16</a:t>
            </a:r>
          </a:p>
        </p:txBody>
      </p:sp>
      <p:sp>
        <p:nvSpPr>
          <p:cNvPr id="4099" name="Content Placeholder 2"/>
          <p:cNvSpPr>
            <a:spLocks noGrp="1"/>
          </p:cNvSpPr>
          <p:nvPr>
            <p:ph idx="1"/>
          </p:nvPr>
        </p:nvSpPr>
        <p:spPr>
          <a:xfrm>
            <a:off x="457200" y="1295400"/>
            <a:ext cx="8229600" cy="4830763"/>
          </a:xfrm>
        </p:spPr>
        <p:txBody>
          <a:bodyPr/>
          <a:lstStyle/>
          <a:p>
            <a:pPr>
              <a:defRPr/>
            </a:pPr>
            <a:r>
              <a:rPr lang="en-US" sz="2800" dirty="0" smtClean="0">
                <a:ea typeface="ＭＳ Ｐゴシック" pitchFamily="-110" charset="-128"/>
              </a:rPr>
              <a:t>Chapter </a:t>
            </a:r>
            <a:r>
              <a:rPr lang="en-US" sz="2800" dirty="0" smtClean="0">
                <a:ea typeface="ＭＳ Ｐゴシック" pitchFamily="-110" charset="-128"/>
              </a:rPr>
              <a:t> 7 and 9</a:t>
            </a:r>
          </a:p>
          <a:p>
            <a:pPr>
              <a:defRPr/>
            </a:pPr>
            <a:r>
              <a:rPr lang="en-US" sz="2800" dirty="0" smtClean="0">
                <a:ea typeface="ＭＳ Ｐゴシック" pitchFamily="-110" charset="-128"/>
              </a:rPr>
              <a:t>Learning </a:t>
            </a:r>
            <a:r>
              <a:rPr lang="en-US" sz="2800" dirty="0" smtClean="0">
                <a:ea typeface="ＭＳ Ｐゴシック" pitchFamily="-110" charset="-128"/>
              </a:rPr>
              <a:t>Objectives</a:t>
            </a:r>
          </a:p>
          <a:p>
            <a:pPr>
              <a:defRPr/>
            </a:pPr>
            <a:r>
              <a:rPr lang="en-US" sz="2800" dirty="0" smtClean="0">
                <a:ea typeface="ＭＳ Ｐゴシック" pitchFamily="-110" charset="-128"/>
              </a:rPr>
              <a:t>Discussion on Assignments and Lab.</a:t>
            </a:r>
          </a:p>
          <a:p>
            <a:pPr>
              <a:defRPr/>
            </a:pPr>
            <a:r>
              <a:rPr lang="en-US" sz="2800" dirty="0" smtClean="0">
                <a:ea typeface="ＭＳ Ｐゴシック" pitchFamily="-110" charset="-128"/>
              </a:rPr>
              <a:t>Break Times as per School Regulations. </a:t>
            </a:r>
          </a:p>
          <a:p>
            <a:pPr>
              <a:defRPr/>
            </a:pPr>
            <a:r>
              <a:rPr lang="en-US" sz="2800" dirty="0" smtClean="0">
                <a:ea typeface="ＭＳ Ｐゴシック" pitchFamily="-110" charset="-128"/>
              </a:rPr>
              <a:t>Assignment will be given in the next class</a:t>
            </a:r>
          </a:p>
          <a:p>
            <a:pPr>
              <a:defRPr/>
            </a:pPr>
            <a:r>
              <a:rPr lang="en-US" sz="2800" dirty="0" smtClean="0">
                <a:ea typeface="ＭＳ Ｐゴシック" pitchFamily="-110" charset="-128"/>
              </a:rPr>
              <a:t>Reading Assignment.</a:t>
            </a:r>
          </a:p>
          <a:p>
            <a:pPr marL="0" indent="0">
              <a:buFontTx/>
              <a:buNone/>
              <a:defRPr/>
            </a:pPr>
            <a:endParaRPr lang="en-US" sz="2400" dirty="0" smtClean="0">
              <a:ea typeface="ＭＳ Ｐゴシック" pitchFamily="-110" charset="-128"/>
            </a:endParaRPr>
          </a:p>
        </p:txBody>
      </p:sp>
      <p:sp>
        <p:nvSpPr>
          <p:cNvPr id="2" name="Slide Number Placeholder 1"/>
          <p:cNvSpPr>
            <a:spLocks noGrp="1"/>
          </p:cNvSpPr>
          <p:nvPr>
            <p:ph type="sldNum" sz="quarter" idx="11"/>
          </p:nvPr>
        </p:nvSpPr>
        <p:spPr/>
        <p:txBody>
          <a:bodyPr/>
          <a:lstStyle/>
          <a:p>
            <a:pPr>
              <a:defRPr/>
            </a:pPr>
            <a:endParaRPr lang="en-US"/>
          </a:p>
        </p:txBody>
      </p:sp>
    </p:spTree>
    <p:extLst>
      <p:ext uri="{BB962C8B-B14F-4D97-AF65-F5344CB8AC3E}">
        <p14:creationId xmlns:p14="http://schemas.microsoft.com/office/powerpoint/2010/main" val="55078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BE70303E-D8AE-4CAD-9987-C8A57F2CFD72}" type="slidenum">
              <a:rPr lang="en-US" altLang="en-US" sz="1400"/>
              <a:pPr eaLnBrk="1" hangingPunct="1"/>
              <a:t>20</a:t>
            </a:fld>
            <a:endParaRPr lang="en-US" altLang="en-US" sz="1400"/>
          </a:p>
        </p:txBody>
      </p:sp>
      <p:sp>
        <p:nvSpPr>
          <p:cNvPr id="44036" name="Rectangle 2"/>
          <p:cNvSpPr>
            <a:spLocks noGrp="1" noChangeArrowheads="1"/>
          </p:cNvSpPr>
          <p:nvPr>
            <p:ph type="title"/>
          </p:nvPr>
        </p:nvSpPr>
        <p:spPr/>
        <p:txBody>
          <a:bodyPr/>
          <a:lstStyle/>
          <a:p>
            <a:pPr eaLnBrk="1" hangingPunct="1"/>
            <a:r>
              <a:rPr lang="en-US" altLang="en-US" smtClean="0"/>
              <a:t>Choose the Method of Installation</a:t>
            </a:r>
          </a:p>
        </p:txBody>
      </p:sp>
      <p:sp>
        <p:nvSpPr>
          <p:cNvPr id="44037" name="Rectangle 3"/>
          <p:cNvSpPr>
            <a:spLocks noGrp="1" noChangeArrowheads="1"/>
          </p:cNvSpPr>
          <p:nvPr>
            <p:ph type="body" idx="1"/>
          </p:nvPr>
        </p:nvSpPr>
        <p:spPr/>
        <p:txBody>
          <a:bodyPr>
            <a:normAutofit/>
          </a:bodyPr>
          <a:lstStyle/>
          <a:p>
            <a:pPr eaLnBrk="1" hangingPunct="1"/>
            <a:r>
              <a:rPr lang="en-US" altLang="en-US" dirty="0" smtClean="0"/>
              <a:t>Installation </a:t>
            </a:r>
            <a:r>
              <a:rPr lang="en-US" altLang="en-US" dirty="0" smtClean="0"/>
              <a:t>choices</a:t>
            </a:r>
          </a:p>
          <a:p>
            <a:pPr lvl="1" eaLnBrk="1" hangingPunct="1"/>
            <a:r>
              <a:rPr lang="en-US" altLang="en-US" dirty="0" smtClean="0"/>
              <a:t>Boot media</a:t>
            </a:r>
          </a:p>
          <a:p>
            <a:pPr lvl="1" eaLnBrk="1" hangingPunct="1"/>
            <a:r>
              <a:rPr lang="en-US" altLang="en-US" dirty="0" smtClean="0"/>
              <a:t>Network installation</a:t>
            </a:r>
          </a:p>
          <a:p>
            <a:pPr lvl="1" eaLnBrk="1" hangingPunct="1"/>
            <a:r>
              <a:rPr lang="en-US" altLang="en-US" dirty="0" smtClean="0"/>
              <a:t>Hard drive image</a:t>
            </a:r>
          </a:p>
          <a:p>
            <a:pPr lvl="1" eaLnBrk="1" hangingPunct="1"/>
            <a:r>
              <a:rPr lang="en-US" altLang="en-US" dirty="0" smtClean="0"/>
              <a:t>Recovery CDs and DVDS</a:t>
            </a:r>
          </a:p>
          <a:p>
            <a:pPr lvl="1" eaLnBrk="1" hangingPunct="1"/>
            <a:r>
              <a:rPr lang="en-US" altLang="en-US" dirty="0" smtClean="0"/>
              <a:t>Factory recovery partitions</a:t>
            </a:r>
          </a:p>
          <a:p>
            <a:pPr lvl="1" eaLnBrk="1" hangingPunct="1"/>
            <a:r>
              <a:rPr lang="en-US" altLang="en-US" dirty="0" smtClean="0"/>
              <a:t>Repairs to existing </a:t>
            </a:r>
            <a:r>
              <a:rPr lang="en-US" altLang="en-US" dirty="0" smtClean="0"/>
              <a:t>installation</a:t>
            </a:r>
          </a:p>
          <a:p>
            <a:pPr lvl="1" eaLnBrk="1" hangingPunct="1"/>
            <a:r>
              <a:rPr lang="en-US" altLang="en-US" dirty="0" smtClean="0"/>
              <a:t>Virtual Machine.</a:t>
            </a:r>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377804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computer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Installation in a virtual computer</a:t>
            </a:r>
          </a:p>
          <a:p>
            <a:r>
              <a:rPr lang="en-US" dirty="0" smtClean="0"/>
              <a:t>Virtual computer or virtual machine</a:t>
            </a:r>
          </a:p>
          <a:p>
            <a:r>
              <a:rPr lang="en-US" dirty="0" smtClean="0"/>
              <a:t>Software simulating hardware of a physical computer</a:t>
            </a:r>
          </a:p>
          <a:p>
            <a:r>
              <a:rPr lang="en-US" dirty="0" smtClean="0"/>
              <a:t>Allows installation and running of multiple operating systems at the same time on a PC</a:t>
            </a:r>
          </a:p>
          <a:p>
            <a:r>
              <a:rPr lang="en-US" dirty="0" smtClean="0"/>
              <a:t>Reason to use a virtual machine</a:t>
            </a:r>
          </a:p>
          <a:p>
            <a:r>
              <a:rPr lang="en-US" dirty="0" smtClean="0"/>
              <a:t>Train users, run legacy software, and support multiple operating systems</a:t>
            </a:r>
          </a:p>
          <a:p>
            <a:r>
              <a:rPr lang="en-US" dirty="0" smtClean="0"/>
              <a:t>Can capture screen shots of boot process in a virtual machine</a:t>
            </a:r>
          </a:p>
          <a:p>
            <a:endParaRPr lang="en-US" dirty="0"/>
          </a:p>
        </p:txBody>
      </p:sp>
      <p:sp>
        <p:nvSpPr>
          <p:cNvPr id="4" name="Slide Number Placeholder 3"/>
          <p:cNvSpPr>
            <a:spLocks noGrp="1"/>
          </p:cNvSpPr>
          <p:nvPr>
            <p:ph type="sldNum" sz="quarter" idx="12"/>
          </p:nvPr>
        </p:nvSpPr>
        <p:spPr/>
        <p:txBody>
          <a:bodyPr/>
          <a:lstStyle/>
          <a:p>
            <a:fld id="{94E2B86E-9DE0-45FC-96C7-D72E61CAC1A5}" type="slidenum">
              <a:rPr lang="en-US" smtClean="0"/>
              <a:t>21</a:t>
            </a:fld>
            <a:endParaRPr lang="en-US"/>
          </a:p>
        </p:txBody>
      </p:sp>
    </p:spTree>
    <p:extLst>
      <p:ext uri="{BB962C8B-B14F-4D97-AF65-F5344CB8AC3E}">
        <p14:creationId xmlns:p14="http://schemas.microsoft.com/office/powerpoint/2010/main" val="28824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F6676A3B-EC2E-4CD3-94AD-F7A3078B7EE9}" type="slidenum">
              <a:rPr lang="en-US" altLang="en-US" sz="1400"/>
              <a:pPr eaLnBrk="1" hangingPunct="1"/>
              <a:t>22</a:t>
            </a:fld>
            <a:endParaRPr lang="en-US" altLang="en-US" sz="1400"/>
          </a:p>
        </p:txBody>
      </p:sp>
      <p:sp>
        <p:nvSpPr>
          <p:cNvPr id="54276" name="Rectangle 4"/>
          <p:cNvSpPr>
            <a:spLocks noGrp="1" noChangeArrowheads="1"/>
          </p:cNvSpPr>
          <p:nvPr>
            <p:ph type="title"/>
          </p:nvPr>
        </p:nvSpPr>
        <p:spPr/>
        <p:txBody>
          <a:bodyPr>
            <a:normAutofit fontScale="90000"/>
          </a:bodyPr>
          <a:lstStyle/>
          <a:p>
            <a:pPr eaLnBrk="1" hangingPunct="1"/>
            <a:r>
              <a:rPr lang="en-US" altLang="en-US" smtClean="0"/>
              <a:t>Choose the Type of Installation: Upgrade, Clean Install, or Dual Boot</a:t>
            </a:r>
          </a:p>
        </p:txBody>
      </p:sp>
      <p:sp>
        <p:nvSpPr>
          <p:cNvPr id="54277" name="Rectangle 5"/>
          <p:cNvSpPr>
            <a:spLocks noGrp="1" noChangeArrowheads="1"/>
          </p:cNvSpPr>
          <p:nvPr>
            <p:ph type="body" idx="1"/>
          </p:nvPr>
        </p:nvSpPr>
        <p:spPr/>
        <p:txBody>
          <a:bodyPr>
            <a:normAutofit fontScale="92500" lnSpcReduction="10000"/>
          </a:bodyPr>
          <a:lstStyle/>
          <a:p>
            <a:pPr eaLnBrk="1" hangingPunct="1"/>
            <a:r>
              <a:rPr lang="en-US" altLang="en-US" dirty="0" smtClean="0"/>
              <a:t>Installing Windows on a new hard drive</a:t>
            </a:r>
          </a:p>
          <a:p>
            <a:pPr lvl="1" eaLnBrk="1" hangingPunct="1"/>
            <a:r>
              <a:rPr lang="en-US" altLang="en-US" dirty="0" smtClean="0"/>
              <a:t>Perform a clean install</a:t>
            </a:r>
          </a:p>
          <a:p>
            <a:pPr eaLnBrk="1" hangingPunct="1"/>
            <a:r>
              <a:rPr lang="en-US" altLang="en-US" dirty="0" smtClean="0"/>
              <a:t>Windows already installed on hard drive</a:t>
            </a:r>
          </a:p>
          <a:p>
            <a:pPr lvl="1" eaLnBrk="1" hangingPunct="1"/>
            <a:r>
              <a:rPr lang="en-US" altLang="en-US" dirty="0" smtClean="0"/>
              <a:t>Clean install</a:t>
            </a:r>
          </a:p>
          <a:p>
            <a:pPr lvl="2" eaLnBrk="1" hangingPunct="1"/>
            <a:r>
              <a:rPr lang="en-US" altLang="en-US" dirty="0" smtClean="0"/>
              <a:t>Overwrite existing operating system and applications</a:t>
            </a:r>
          </a:p>
          <a:p>
            <a:pPr lvl="1" eaLnBrk="1" hangingPunct="1"/>
            <a:r>
              <a:rPr lang="en-US" altLang="en-US" dirty="0" smtClean="0"/>
              <a:t>Upgrade (if allowed)</a:t>
            </a:r>
          </a:p>
          <a:p>
            <a:pPr lvl="2" eaLnBrk="1" hangingPunct="1"/>
            <a:r>
              <a:rPr lang="en-US" altLang="en-US" dirty="0" smtClean="0"/>
              <a:t>Upgrade Windows </a:t>
            </a:r>
            <a:r>
              <a:rPr lang="en-US" altLang="en-US" dirty="0" smtClean="0"/>
              <a:t>7 </a:t>
            </a:r>
            <a:r>
              <a:rPr lang="en-US" altLang="en-US" dirty="0" smtClean="0"/>
              <a:t>to </a:t>
            </a:r>
            <a:r>
              <a:rPr lang="en-US" altLang="en-US" dirty="0" smtClean="0"/>
              <a:t>8</a:t>
            </a:r>
            <a:endParaRPr lang="en-US" altLang="en-US" dirty="0" smtClean="0"/>
          </a:p>
          <a:p>
            <a:pPr lvl="2" eaLnBrk="1" hangingPunct="1"/>
            <a:r>
              <a:rPr lang="en-US" altLang="en-US" dirty="0" smtClean="0"/>
              <a:t>Upgrade Windows </a:t>
            </a:r>
            <a:r>
              <a:rPr lang="en-US" altLang="en-US" dirty="0" smtClean="0"/>
              <a:t>7 to </a:t>
            </a:r>
            <a:r>
              <a:rPr lang="en-US" altLang="en-US" dirty="0" smtClean="0"/>
              <a:t>Windows </a:t>
            </a:r>
            <a:r>
              <a:rPr lang="en-US" altLang="en-US" dirty="0" smtClean="0"/>
              <a:t>10</a:t>
            </a:r>
            <a:endParaRPr lang="en-US" altLang="en-US" dirty="0" smtClean="0"/>
          </a:p>
          <a:p>
            <a:pPr lvl="1" eaLnBrk="1" hangingPunct="1"/>
            <a:r>
              <a:rPr lang="en-US" altLang="en-US" dirty="0" smtClean="0"/>
              <a:t>Dual boot</a:t>
            </a:r>
          </a:p>
          <a:p>
            <a:pPr lvl="2" eaLnBrk="1" hangingPunct="1"/>
            <a:r>
              <a:rPr lang="en-US" altLang="en-US" dirty="0" smtClean="0"/>
              <a:t>Install Windows </a:t>
            </a:r>
            <a:r>
              <a:rPr lang="en-US" altLang="en-US" dirty="0" smtClean="0"/>
              <a:t>7/Windows 8 </a:t>
            </a:r>
            <a:r>
              <a:rPr lang="en-US" altLang="en-US" dirty="0" smtClean="0"/>
              <a:t>in a second partition</a:t>
            </a:r>
          </a:p>
        </p:txBody>
      </p:sp>
    </p:spTree>
    <p:extLst>
      <p:ext uri="{BB962C8B-B14F-4D97-AF65-F5344CB8AC3E}">
        <p14:creationId xmlns:p14="http://schemas.microsoft.com/office/powerpoint/2010/main" val="275472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2"/>
          <p:cNvSpPr>
            <a:spLocks noGrp="1" noChangeArrowheads="1"/>
          </p:cNvSpPr>
          <p:nvPr>
            <p:ph type="title"/>
          </p:nvPr>
        </p:nvSpPr>
        <p:spPr>
          <a:xfrm>
            <a:off x="457200" y="4916"/>
            <a:ext cx="8229600" cy="1143000"/>
          </a:xfrm>
        </p:spPr>
        <p:txBody>
          <a:bodyPr>
            <a:normAutofit fontScale="90000"/>
          </a:bodyPr>
          <a:lstStyle/>
          <a:p>
            <a:pPr eaLnBrk="1" hangingPunct="1"/>
            <a:r>
              <a:rPr lang="en-US" altLang="en-US" dirty="0" smtClean="0"/>
              <a:t>Performing a Clean Install or Dual Boot</a:t>
            </a:r>
          </a:p>
        </p:txBody>
      </p:sp>
      <p:sp>
        <p:nvSpPr>
          <p:cNvPr id="73731" name="Rectangle 13"/>
          <p:cNvSpPr>
            <a:spLocks noGrp="1" noChangeArrowheads="1"/>
          </p:cNvSpPr>
          <p:nvPr>
            <p:ph type="body" idx="1"/>
          </p:nvPr>
        </p:nvSpPr>
        <p:spPr>
          <a:xfrm>
            <a:off x="457200" y="1066800"/>
            <a:ext cx="8229600" cy="5059363"/>
          </a:xfrm>
        </p:spPr>
        <p:txBody>
          <a:bodyPr>
            <a:normAutofit fontScale="92500"/>
          </a:bodyPr>
          <a:lstStyle/>
          <a:p>
            <a:pPr eaLnBrk="1" hangingPunct="1"/>
            <a:r>
              <a:rPr lang="en-US" altLang="en-US" dirty="0" smtClean="0"/>
              <a:t>Steps</a:t>
            </a:r>
          </a:p>
          <a:p>
            <a:pPr lvl="1" eaLnBrk="1" hangingPunct="1"/>
            <a:r>
              <a:rPr lang="en-US" altLang="en-US" dirty="0" smtClean="0"/>
              <a:t>1. Boot directly from Windows Vista </a:t>
            </a:r>
            <a:r>
              <a:rPr lang="en-US" altLang="en-US" dirty="0" smtClean="0"/>
              <a:t>CD/DVD/USB or ISO image fro a virtual Machine.</a:t>
            </a:r>
          </a:p>
          <a:p>
            <a:pPr lvl="2" eaLnBrk="1" hangingPunct="1"/>
            <a:r>
              <a:rPr lang="en-US" altLang="en-US" dirty="0" smtClean="0"/>
              <a:t>Click </a:t>
            </a:r>
            <a:r>
              <a:rPr lang="en-US" altLang="en-US" dirty="0" smtClean="0"/>
              <a:t>Install now</a:t>
            </a:r>
          </a:p>
          <a:p>
            <a:pPr lvl="1" eaLnBrk="1" hangingPunct="1"/>
            <a:r>
              <a:rPr lang="en-US" altLang="en-US" dirty="0" smtClean="0"/>
              <a:t>2. Enter product key and accept license agreement</a:t>
            </a:r>
          </a:p>
          <a:p>
            <a:pPr lvl="1" eaLnBrk="1" hangingPunct="1"/>
            <a:r>
              <a:rPr lang="en-US" altLang="en-US" dirty="0" smtClean="0"/>
              <a:t>3. Choose Custom (advanced) for type of installation</a:t>
            </a:r>
          </a:p>
          <a:p>
            <a:pPr lvl="1" eaLnBrk="1" hangingPunct="1"/>
            <a:r>
              <a:rPr lang="en-US" altLang="en-US" dirty="0" smtClean="0"/>
              <a:t>4. List of partitions displayed</a:t>
            </a:r>
          </a:p>
          <a:p>
            <a:pPr lvl="2" eaLnBrk="1" hangingPunct="1"/>
            <a:r>
              <a:rPr lang="en-US" altLang="en-US" dirty="0" smtClean="0"/>
              <a:t>Make selection and click Next</a:t>
            </a:r>
          </a:p>
          <a:p>
            <a:pPr lvl="1" eaLnBrk="1" hangingPunct="1"/>
            <a:r>
              <a:rPr lang="en-US" altLang="en-US" dirty="0" smtClean="0"/>
              <a:t>5. Drive options (advanced)</a:t>
            </a:r>
          </a:p>
          <a:p>
            <a:pPr lvl="2" eaLnBrk="1" hangingPunct="1"/>
            <a:r>
              <a:rPr lang="en-US" altLang="en-US" dirty="0" smtClean="0"/>
              <a:t>Click New, enter size of </a:t>
            </a:r>
            <a:r>
              <a:rPr lang="en-US" altLang="en-US" dirty="0" smtClean="0"/>
              <a:t>partition</a:t>
            </a:r>
            <a:r>
              <a:rPr lang="en-US" altLang="en-US" dirty="0" smtClean="0"/>
              <a:t>, click Apply</a:t>
            </a:r>
          </a:p>
          <a:p>
            <a:pPr lvl="1" eaLnBrk="1" hangingPunct="1"/>
            <a:r>
              <a:rPr lang="en-US" altLang="en-US" dirty="0" smtClean="0"/>
              <a:t>Installation </a:t>
            </a:r>
            <a:r>
              <a:rPr lang="en-US" altLang="en-US" dirty="0" smtClean="0"/>
              <a:t>continues</a:t>
            </a:r>
            <a:endParaRPr lang="en-US" altLang="en-US" dirty="0" smtClean="0"/>
          </a:p>
        </p:txBody>
      </p:sp>
      <p:sp>
        <p:nvSpPr>
          <p:cNvPr id="737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82576BF4-E749-4A4B-ADF0-657A39FF1FA7}" type="slidenum">
              <a:rPr lang="en-US" altLang="en-US" sz="1400"/>
              <a:pPr eaLnBrk="1" hangingPunct="1"/>
              <a:t>23</a:t>
            </a:fld>
            <a:endParaRPr lang="en-US" altLang="en-US" sz="1400" dirty="0"/>
          </a:p>
        </p:txBody>
      </p:sp>
    </p:spTree>
    <p:extLst>
      <p:ext uri="{BB962C8B-B14F-4D97-AF65-F5344CB8AC3E}">
        <p14:creationId xmlns:p14="http://schemas.microsoft.com/office/powerpoint/2010/main" val="311669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a Clean Install or Dual Boot</a:t>
            </a:r>
            <a:endParaRPr lang="en-US" dirty="0"/>
          </a:p>
        </p:txBody>
      </p:sp>
      <p:sp>
        <p:nvSpPr>
          <p:cNvPr id="3" name="Content Placeholder 2"/>
          <p:cNvSpPr>
            <a:spLocks noGrp="1"/>
          </p:cNvSpPr>
          <p:nvPr>
            <p:ph idx="1"/>
          </p:nvPr>
        </p:nvSpPr>
        <p:spPr/>
        <p:txBody>
          <a:bodyPr/>
          <a:lstStyle/>
          <a:p>
            <a:r>
              <a:rPr lang="en-US" dirty="0" smtClean="0"/>
              <a:t>Enter user name, password, computer name, date, time, update preference</a:t>
            </a:r>
          </a:p>
          <a:p>
            <a:r>
              <a:rPr lang="en-US" dirty="0" smtClean="0"/>
              <a:t>User name is assigned administrative permissions</a:t>
            </a:r>
          </a:p>
          <a:p>
            <a:r>
              <a:rPr lang="en-US" dirty="0" smtClean="0"/>
              <a:t> Setup checks computer performance</a:t>
            </a:r>
          </a:p>
          <a:p>
            <a:r>
              <a:rPr lang="en-US" dirty="0" smtClean="0"/>
              <a:t>Logon screen appears</a:t>
            </a:r>
          </a:p>
          <a:p>
            <a:endParaRPr lang="en-US" dirty="0"/>
          </a:p>
        </p:txBody>
      </p:sp>
      <p:sp>
        <p:nvSpPr>
          <p:cNvPr id="4" name="Slide Number Placeholder 3"/>
          <p:cNvSpPr>
            <a:spLocks noGrp="1"/>
          </p:cNvSpPr>
          <p:nvPr>
            <p:ph type="sldNum" sz="quarter" idx="12"/>
          </p:nvPr>
        </p:nvSpPr>
        <p:spPr/>
        <p:txBody>
          <a:bodyPr/>
          <a:lstStyle/>
          <a:p>
            <a:fld id="{94E2B86E-9DE0-45FC-96C7-D72E61CAC1A5}" type="slidenum">
              <a:rPr lang="en-US" smtClean="0"/>
              <a:t>24</a:t>
            </a:fld>
            <a:endParaRPr lang="en-US"/>
          </a:p>
        </p:txBody>
      </p:sp>
    </p:spTree>
    <p:extLst>
      <p:ext uri="{BB962C8B-B14F-4D97-AF65-F5344CB8AC3E}">
        <p14:creationId xmlns:p14="http://schemas.microsoft.com/office/powerpoint/2010/main" val="145635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title"/>
          </p:nvPr>
        </p:nvSpPr>
        <p:spPr/>
        <p:txBody>
          <a:bodyPr>
            <a:normAutofit fontScale="90000"/>
          </a:bodyPr>
          <a:lstStyle/>
          <a:p>
            <a:pPr eaLnBrk="1" hangingPunct="1"/>
            <a:r>
              <a:rPr lang="en-US" altLang="en-US" smtClean="0"/>
              <a:t>What to Do After the Vista Installation</a:t>
            </a:r>
          </a:p>
        </p:txBody>
      </p:sp>
      <p:sp>
        <p:nvSpPr>
          <p:cNvPr id="77827" name="Rectangle 9"/>
          <p:cNvSpPr>
            <a:spLocks noGrp="1" noChangeArrowheads="1"/>
          </p:cNvSpPr>
          <p:nvPr>
            <p:ph type="body" idx="1"/>
          </p:nvPr>
        </p:nvSpPr>
        <p:spPr/>
        <p:txBody>
          <a:bodyPr/>
          <a:lstStyle/>
          <a:p>
            <a:pPr eaLnBrk="1" hangingPunct="1"/>
            <a:r>
              <a:rPr lang="en-US" altLang="en-US" smtClean="0"/>
              <a:t>Verify network access</a:t>
            </a:r>
          </a:p>
          <a:p>
            <a:pPr eaLnBrk="1" hangingPunct="1"/>
            <a:r>
              <a:rPr lang="en-US" altLang="en-US" smtClean="0"/>
              <a:t>Activate Windows</a:t>
            </a:r>
          </a:p>
          <a:p>
            <a:pPr eaLnBrk="1" hangingPunct="1"/>
            <a:r>
              <a:rPr lang="en-US" altLang="en-US" smtClean="0"/>
              <a:t>Install Windows updates and service packs</a:t>
            </a:r>
          </a:p>
          <a:p>
            <a:pPr eaLnBrk="1" hangingPunct="1"/>
            <a:r>
              <a:rPr lang="en-US" altLang="en-US" smtClean="0"/>
              <a:t>Configure automatic updates</a:t>
            </a:r>
          </a:p>
          <a:p>
            <a:pPr eaLnBrk="1" hangingPunct="1"/>
            <a:r>
              <a:rPr lang="en-US" altLang="en-US" smtClean="0"/>
              <a:t>Configure Vista components</a:t>
            </a:r>
          </a:p>
          <a:p>
            <a:pPr eaLnBrk="1" hangingPunct="1"/>
            <a:r>
              <a:rPr lang="en-US" altLang="en-US" smtClean="0"/>
              <a:t>Install hardware</a:t>
            </a:r>
          </a:p>
          <a:p>
            <a:pPr eaLnBrk="1" hangingPunct="1"/>
            <a:r>
              <a:rPr lang="en-US" altLang="en-US" smtClean="0"/>
              <a:t>Install applications</a:t>
            </a:r>
          </a:p>
          <a:p>
            <a:pPr eaLnBrk="1" hangingPunct="1"/>
            <a:endParaRPr lang="en-US" altLang="en-US" smtClean="0"/>
          </a:p>
        </p:txBody>
      </p:sp>
      <p:sp>
        <p:nvSpPr>
          <p:cNvPr id="778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A29B883E-8B41-4061-A322-4E4CF84F4885}" type="slidenum">
              <a:rPr lang="en-US" altLang="en-US" sz="1400"/>
              <a:pPr eaLnBrk="1" hangingPunct="1"/>
              <a:t>25</a:t>
            </a:fld>
            <a:endParaRPr lang="en-US" altLang="en-US" sz="1400"/>
          </a:p>
        </p:txBody>
      </p:sp>
    </p:spTree>
    <p:extLst>
      <p:ext uri="{BB962C8B-B14F-4D97-AF65-F5344CB8AC3E}">
        <p14:creationId xmlns:p14="http://schemas.microsoft.com/office/powerpoint/2010/main" val="351142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Activities.</a:t>
            </a:r>
            <a:endParaRPr lang="en-US" dirty="0"/>
          </a:p>
        </p:txBody>
      </p:sp>
      <p:sp>
        <p:nvSpPr>
          <p:cNvPr id="3" name="Content Placeholder 2"/>
          <p:cNvSpPr>
            <a:spLocks noGrp="1"/>
          </p:cNvSpPr>
          <p:nvPr>
            <p:ph idx="1"/>
          </p:nvPr>
        </p:nvSpPr>
        <p:spPr/>
        <p:txBody>
          <a:bodyPr/>
          <a:lstStyle/>
          <a:p>
            <a:r>
              <a:rPr lang="en-US" dirty="0" smtClean="0"/>
              <a:t>Inspecting the BIOS</a:t>
            </a:r>
          </a:p>
          <a:p>
            <a:r>
              <a:rPr lang="en-US" dirty="0"/>
              <a:t> </a:t>
            </a:r>
            <a:r>
              <a:rPr lang="en-US" dirty="0" smtClean="0"/>
              <a:t>Installing Windows 7.</a:t>
            </a:r>
          </a:p>
          <a:p>
            <a:pPr marL="0" indent="0">
              <a:buNone/>
            </a:pPr>
            <a:endParaRPr lang="en-US" dirty="0"/>
          </a:p>
        </p:txBody>
      </p:sp>
      <p:sp>
        <p:nvSpPr>
          <p:cNvPr id="4" name="Slide Number Placeholder 3"/>
          <p:cNvSpPr>
            <a:spLocks noGrp="1"/>
          </p:cNvSpPr>
          <p:nvPr>
            <p:ph type="sldNum" sz="quarter" idx="12"/>
          </p:nvPr>
        </p:nvSpPr>
        <p:spPr/>
        <p:txBody>
          <a:bodyPr/>
          <a:lstStyle/>
          <a:p>
            <a:fld id="{94E2B86E-9DE0-45FC-96C7-D72E61CAC1A5}" type="slidenum">
              <a:rPr lang="en-US" smtClean="0"/>
              <a:t>26</a:t>
            </a:fld>
            <a:endParaRPr lang="en-US"/>
          </a:p>
        </p:txBody>
      </p:sp>
    </p:spTree>
    <p:extLst>
      <p:ext uri="{BB962C8B-B14F-4D97-AF65-F5344CB8AC3E}">
        <p14:creationId xmlns:p14="http://schemas.microsoft.com/office/powerpoint/2010/main" val="181547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and Lab</a:t>
            </a:r>
            <a:endParaRPr lang="en-US" dirty="0"/>
          </a:p>
        </p:txBody>
      </p:sp>
      <p:sp>
        <p:nvSpPr>
          <p:cNvPr id="3" name="Content Placeholder 2"/>
          <p:cNvSpPr>
            <a:spLocks noGrp="1"/>
          </p:cNvSpPr>
          <p:nvPr>
            <p:ph idx="1"/>
          </p:nvPr>
        </p:nvSpPr>
        <p:spPr/>
        <p:txBody>
          <a:bodyPr/>
          <a:lstStyle/>
          <a:p>
            <a:r>
              <a:rPr lang="en-US" dirty="0" smtClean="0"/>
              <a:t>Short Answer: Answer questions on BIOS. </a:t>
            </a:r>
          </a:p>
          <a:p>
            <a:r>
              <a:rPr lang="en-US" dirty="0" smtClean="0"/>
              <a:t>Lab: Complete the lab titled “Understanding BIOS and POST.”</a:t>
            </a:r>
            <a:endParaRPr lang="en-US" dirty="0"/>
          </a:p>
        </p:txBody>
      </p:sp>
      <p:sp>
        <p:nvSpPr>
          <p:cNvPr id="4" name="Slide Number Placeholder 3"/>
          <p:cNvSpPr>
            <a:spLocks noGrp="1"/>
          </p:cNvSpPr>
          <p:nvPr>
            <p:ph type="sldNum" sz="quarter" idx="12"/>
          </p:nvPr>
        </p:nvSpPr>
        <p:spPr/>
        <p:txBody>
          <a:bodyPr/>
          <a:lstStyle/>
          <a:p>
            <a:fld id="{94E2B86E-9DE0-45FC-96C7-D72E61CAC1A5}" type="slidenum">
              <a:rPr lang="en-US" smtClean="0"/>
              <a:t>27</a:t>
            </a:fld>
            <a:endParaRPr lang="en-US"/>
          </a:p>
        </p:txBody>
      </p:sp>
    </p:spTree>
    <p:extLst>
      <p:ext uri="{BB962C8B-B14F-4D97-AF65-F5344CB8AC3E}">
        <p14:creationId xmlns:p14="http://schemas.microsoft.com/office/powerpoint/2010/main" val="119178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To </a:t>
            </a:r>
            <a:r>
              <a:rPr lang="en-US" dirty="0" err="1" smtClean="0"/>
              <a:t>understnd</a:t>
            </a:r>
            <a:endParaRPr lang="en-US" dirty="0" smtClean="0"/>
          </a:p>
          <a:p>
            <a:r>
              <a:rPr lang="en-US" dirty="0" smtClean="0"/>
              <a:t>Basic </a:t>
            </a:r>
            <a:r>
              <a:rPr lang="en-US" dirty="0" err="1" smtClean="0"/>
              <a:t>Input/Output</a:t>
            </a:r>
            <a:r>
              <a:rPr lang="en-US" dirty="0" smtClean="0"/>
              <a:t> System (BIOS), Complementary Metal–Oxide–Semiconductor (CMOS), and Firmware</a:t>
            </a:r>
          </a:p>
          <a:p>
            <a:r>
              <a:rPr lang="en-US" dirty="0" smtClean="0"/>
              <a:t>How to Configure the System BIOS</a:t>
            </a:r>
          </a:p>
          <a:p>
            <a:r>
              <a:rPr lang="en-US" dirty="0" smtClean="0"/>
              <a:t>Power-On Self-Test (POST) and Error Reporting</a:t>
            </a:r>
            <a:endParaRPr lang="en-US" dirty="0"/>
          </a:p>
        </p:txBody>
      </p:sp>
      <p:sp>
        <p:nvSpPr>
          <p:cNvPr id="4" name="Slide Number Placeholder 3"/>
          <p:cNvSpPr>
            <a:spLocks noGrp="1"/>
          </p:cNvSpPr>
          <p:nvPr>
            <p:ph type="sldNum" sz="quarter" idx="12"/>
          </p:nvPr>
        </p:nvSpPr>
        <p:spPr/>
        <p:txBody>
          <a:bodyPr/>
          <a:lstStyle/>
          <a:p>
            <a:fld id="{94E2B86E-9DE0-45FC-96C7-D72E61CAC1A5}" type="slidenum">
              <a:rPr lang="en-US" smtClean="0"/>
              <a:t>3</a:t>
            </a:fld>
            <a:endParaRPr lang="en-US"/>
          </a:p>
        </p:txBody>
      </p:sp>
    </p:spTree>
    <p:extLst>
      <p:ext uri="{BB962C8B-B14F-4D97-AF65-F5344CB8AC3E}">
        <p14:creationId xmlns:p14="http://schemas.microsoft.com/office/powerpoint/2010/main" val="32505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473C47B2-DC35-4350-8D99-94AF87A4DC51}" type="slidenum">
              <a:rPr lang="en-US" altLang="en-US" sz="1400"/>
              <a:pPr eaLnBrk="1" hangingPunct="1"/>
              <a:t>4</a:t>
            </a:fld>
            <a:endParaRPr lang="en-US" altLang="en-US" sz="1400"/>
          </a:p>
        </p:txBody>
      </p:sp>
      <p:sp>
        <p:nvSpPr>
          <p:cNvPr id="68612" name="Rectangle 4"/>
          <p:cNvSpPr>
            <a:spLocks noGrp="1" noChangeArrowheads="1"/>
          </p:cNvSpPr>
          <p:nvPr>
            <p:ph type="title"/>
          </p:nvPr>
        </p:nvSpPr>
        <p:spPr/>
        <p:txBody>
          <a:bodyPr>
            <a:normAutofit fontScale="90000"/>
          </a:bodyPr>
          <a:lstStyle/>
          <a:p>
            <a:pPr eaLnBrk="1" hangingPunct="1"/>
            <a:r>
              <a:rPr lang="en-US" altLang="en-US" smtClean="0"/>
              <a:t>How Startup BIOS Controls the Boot Process</a:t>
            </a:r>
          </a:p>
        </p:txBody>
      </p:sp>
      <p:sp>
        <p:nvSpPr>
          <p:cNvPr id="68613" name="Rectangle 5"/>
          <p:cNvSpPr>
            <a:spLocks noGrp="1" noChangeArrowheads="1"/>
          </p:cNvSpPr>
          <p:nvPr>
            <p:ph type="body" idx="1"/>
          </p:nvPr>
        </p:nvSpPr>
        <p:spPr/>
        <p:txBody>
          <a:bodyPr/>
          <a:lstStyle/>
          <a:p>
            <a:pPr eaLnBrk="1" hangingPunct="1"/>
            <a:r>
              <a:rPr lang="en-US" altLang="en-US" smtClean="0"/>
              <a:t>Startup BIOS on motherboard in control until operating system loaded and takes over</a:t>
            </a:r>
          </a:p>
          <a:p>
            <a:pPr eaLnBrk="1" hangingPunct="1"/>
            <a:r>
              <a:rPr lang="en-US" altLang="en-US" smtClean="0"/>
              <a:t>PC technician must understand how startup BIOS controls the boot</a:t>
            </a:r>
          </a:p>
          <a:p>
            <a:pPr lvl="1" eaLnBrk="1" hangingPunct="1"/>
            <a:r>
              <a:rPr lang="en-US" altLang="en-US" smtClean="0"/>
              <a:t>Knowledge helps in troubleshooting a failed boot before operating system loaded</a:t>
            </a:r>
          </a:p>
          <a:p>
            <a:pPr eaLnBrk="1" hangingPunct="1"/>
            <a:endParaRPr lang="en-US" altLang="en-US" smtClean="0"/>
          </a:p>
        </p:txBody>
      </p:sp>
    </p:spTree>
    <p:extLst>
      <p:ext uri="{BB962C8B-B14F-4D97-AF65-F5344CB8AC3E}">
        <p14:creationId xmlns:p14="http://schemas.microsoft.com/office/powerpoint/2010/main" val="361066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FC8C3CA0-E073-4C51-BF3A-EC2903467192}" type="slidenum">
              <a:rPr lang="en-US" altLang="en-US" sz="1400"/>
              <a:pPr eaLnBrk="1" hangingPunct="1"/>
              <a:t>5</a:t>
            </a:fld>
            <a:endParaRPr lang="en-US" altLang="en-US" sz="1400"/>
          </a:p>
        </p:txBody>
      </p:sp>
      <p:sp>
        <p:nvSpPr>
          <p:cNvPr id="66564" name="Rectangle 4"/>
          <p:cNvSpPr>
            <a:spLocks noGrp="1" noChangeArrowheads="1"/>
          </p:cNvSpPr>
          <p:nvPr>
            <p:ph type="title"/>
          </p:nvPr>
        </p:nvSpPr>
        <p:spPr/>
        <p:txBody>
          <a:bodyPr/>
          <a:lstStyle/>
          <a:p>
            <a:pPr eaLnBrk="1" hangingPunct="1"/>
            <a:r>
              <a:rPr lang="en-US" altLang="en-US" smtClean="0"/>
              <a:t>Hardware Configuration (cont’d.)</a:t>
            </a:r>
          </a:p>
        </p:txBody>
      </p:sp>
      <p:sp>
        <p:nvSpPr>
          <p:cNvPr id="66565" name="Rectangle 5"/>
          <p:cNvSpPr>
            <a:spLocks noGrp="1" noChangeArrowheads="1"/>
          </p:cNvSpPr>
          <p:nvPr>
            <p:ph type="body" idx="1"/>
          </p:nvPr>
        </p:nvSpPr>
        <p:spPr/>
        <p:txBody>
          <a:bodyPr/>
          <a:lstStyle/>
          <a:p>
            <a:pPr eaLnBrk="1" hangingPunct="1"/>
            <a:r>
              <a:rPr lang="en-US" altLang="en-US" smtClean="0"/>
              <a:t>CMOS RAM </a:t>
            </a:r>
          </a:p>
          <a:p>
            <a:pPr lvl="1" eaLnBrk="1" hangingPunct="1"/>
            <a:r>
              <a:rPr lang="en-US" altLang="en-US" smtClean="0"/>
              <a:t>Also called clock/nonvolatile RAM (RTC/NVRAM)</a:t>
            </a:r>
          </a:p>
          <a:p>
            <a:pPr lvl="1" eaLnBrk="1" hangingPunct="1"/>
            <a:r>
              <a:rPr lang="en-US" altLang="en-US" smtClean="0"/>
              <a:t>Retains data even when computer turned off</a:t>
            </a:r>
          </a:p>
          <a:p>
            <a:pPr lvl="1" eaLnBrk="1" hangingPunct="1"/>
            <a:r>
              <a:rPr lang="en-US" altLang="en-US" smtClean="0"/>
              <a:t>BIOS settings are in motherboard manual</a:t>
            </a:r>
          </a:p>
          <a:p>
            <a:pPr lvl="1" eaLnBrk="1" hangingPunct="1"/>
            <a:r>
              <a:rPr lang="en-US" altLang="en-US" smtClean="0"/>
              <a:t>CMOS battery enables CMOS RAM to hold configuration data</a:t>
            </a:r>
          </a:p>
        </p:txBody>
      </p:sp>
    </p:spTree>
    <p:extLst>
      <p:ext uri="{BB962C8B-B14F-4D97-AF65-F5344CB8AC3E}">
        <p14:creationId xmlns:p14="http://schemas.microsoft.com/office/powerpoint/2010/main" val="3386890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92162"/>
          </a:xfrm>
        </p:spPr>
        <p:txBody>
          <a:bodyPr/>
          <a:lstStyle/>
          <a:p>
            <a:r>
              <a:rPr lang="en-US" altLang="en-US" smtClean="0"/>
              <a:t>Where Is BIOS Found? </a:t>
            </a:r>
          </a:p>
        </p:txBody>
      </p:sp>
      <p:sp>
        <p:nvSpPr>
          <p:cNvPr id="59395" name="Rectangle 3"/>
          <p:cNvSpPr>
            <a:spLocks noGrp="1" noChangeArrowheads="1"/>
          </p:cNvSpPr>
          <p:nvPr>
            <p:ph type="body" idx="1"/>
          </p:nvPr>
        </p:nvSpPr>
        <p:spPr>
          <a:xfrm>
            <a:off x="457200" y="1219200"/>
            <a:ext cx="8229600" cy="4906963"/>
          </a:xfrm>
        </p:spPr>
        <p:txBody>
          <a:bodyPr/>
          <a:lstStyle/>
          <a:p>
            <a:pPr lvl="1"/>
            <a:r>
              <a:rPr lang="en-US" altLang="en-US" sz="2400" b="1" smtClean="0"/>
              <a:t>Firmware: </a:t>
            </a:r>
          </a:p>
          <a:p>
            <a:pPr lvl="2"/>
            <a:r>
              <a:rPr lang="en-US" altLang="en-US" sz="2000" smtClean="0"/>
              <a:t>Software that comes embedded in its own memory chip.</a:t>
            </a:r>
          </a:p>
          <a:p>
            <a:pPr lvl="1"/>
            <a:r>
              <a:rPr lang="en-US" altLang="en-US" sz="2400" b="1" smtClean="0"/>
              <a:t>Two types of memory used for BIOS firmware:</a:t>
            </a:r>
          </a:p>
          <a:p>
            <a:pPr lvl="2"/>
            <a:r>
              <a:rPr lang="en-US" altLang="en-US" sz="2000" smtClean="0"/>
              <a:t>EEPROM </a:t>
            </a:r>
          </a:p>
          <a:p>
            <a:pPr lvl="3"/>
            <a:r>
              <a:rPr lang="en-US" altLang="en-US" sz="2000" smtClean="0"/>
              <a:t>Electronically Erasable Programmable Read-Only Memory.</a:t>
            </a:r>
          </a:p>
          <a:p>
            <a:pPr lvl="2"/>
            <a:r>
              <a:rPr lang="en-US" altLang="en-US" sz="2000" smtClean="0"/>
              <a:t>EPROM</a:t>
            </a:r>
          </a:p>
          <a:p>
            <a:pPr lvl="3"/>
            <a:r>
              <a:rPr lang="en-US" altLang="en-US" sz="2000" smtClean="0"/>
              <a:t>Erasable Programmable Read-Only Memory.</a:t>
            </a:r>
          </a:p>
          <a:p>
            <a:pPr lvl="3"/>
            <a:r>
              <a:rPr lang="en-US" altLang="en-US" sz="2000" smtClean="0"/>
              <a:t>Older PCs used EPROM.</a:t>
            </a:r>
          </a:p>
          <a:p>
            <a:pPr lvl="3"/>
            <a:r>
              <a:rPr lang="en-US" altLang="en-US" sz="2000" smtClean="0"/>
              <a:t>Could be erased by exposure to ultraviolet light.</a:t>
            </a:r>
          </a:p>
          <a:p>
            <a:pPr lvl="4"/>
            <a:r>
              <a:rPr lang="en-US" altLang="en-US" sz="2000" smtClean="0"/>
              <a:t>Also known as “Flashing the BIOS.”</a:t>
            </a:r>
          </a:p>
          <a:p>
            <a:pPr lvl="1"/>
            <a:r>
              <a:rPr lang="en-US" altLang="en-US" sz="2000" smtClean="0"/>
              <a:t>Motherboard is set up to initialize its operations using BIOS.</a:t>
            </a:r>
            <a:r>
              <a:rPr lang="en-US" altLang="en-US" smtClean="0"/>
              <a:t> </a:t>
            </a:r>
          </a:p>
          <a:p>
            <a:pPr lvl="2"/>
            <a:endParaRPr lang="en-US" altLang="en-US" sz="2000" smtClean="0"/>
          </a:p>
        </p:txBody>
      </p:sp>
    </p:spTree>
    <p:extLst>
      <p:ext uri="{BB962C8B-B14F-4D97-AF65-F5344CB8AC3E}">
        <p14:creationId xmlns:p14="http://schemas.microsoft.com/office/powerpoint/2010/main" val="59862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944562"/>
          </a:xfrm>
        </p:spPr>
        <p:txBody>
          <a:bodyPr/>
          <a:lstStyle/>
          <a:p>
            <a:r>
              <a:rPr lang="en-US" altLang="en-US" smtClean="0"/>
              <a:t>BIOS Locations (Look for Battery)</a:t>
            </a:r>
          </a:p>
        </p:txBody>
      </p:sp>
      <p:pic>
        <p:nvPicPr>
          <p:cNvPr id="70660" name="Picture 4" descr="04fig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85875"/>
            <a:ext cx="7239000" cy="44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2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944562"/>
          </a:xfrm>
        </p:spPr>
        <p:txBody>
          <a:bodyPr/>
          <a:lstStyle/>
          <a:p>
            <a:r>
              <a:rPr lang="en-US" altLang="en-US" smtClean="0"/>
              <a:t>What Is CMOS?</a:t>
            </a:r>
          </a:p>
        </p:txBody>
      </p:sp>
      <p:sp>
        <p:nvSpPr>
          <p:cNvPr id="60419" name="Rectangle 3"/>
          <p:cNvSpPr>
            <a:spLocks noGrp="1" noChangeArrowheads="1"/>
          </p:cNvSpPr>
          <p:nvPr>
            <p:ph type="body" idx="1"/>
          </p:nvPr>
        </p:nvSpPr>
        <p:spPr>
          <a:xfrm>
            <a:off x="457200" y="1295400"/>
            <a:ext cx="8229600" cy="4830763"/>
          </a:xfrm>
        </p:spPr>
        <p:txBody>
          <a:bodyPr/>
          <a:lstStyle/>
          <a:p>
            <a:r>
              <a:rPr lang="en-US" altLang="en-US" sz="2400" smtClean="0"/>
              <a:t>CMOS = Complementary Metal Oxide Semiconductor</a:t>
            </a:r>
          </a:p>
          <a:p>
            <a:pPr lvl="1"/>
            <a:r>
              <a:rPr lang="en-US" altLang="en-US" sz="2400" smtClean="0"/>
              <a:t>A type of Random Access Memory (RAM).</a:t>
            </a:r>
          </a:p>
          <a:p>
            <a:pPr lvl="1"/>
            <a:r>
              <a:rPr lang="en-US" altLang="en-US" sz="2400" smtClean="0"/>
              <a:t>Memory can be lost without a power source.</a:t>
            </a:r>
          </a:p>
          <a:p>
            <a:pPr lvl="1"/>
            <a:r>
              <a:rPr lang="en-US" altLang="en-US" sz="2400" smtClean="0"/>
              <a:t>On-board battery keeps this functional.</a:t>
            </a:r>
          </a:p>
          <a:p>
            <a:r>
              <a:rPr lang="en-US" altLang="en-US" sz="2400" smtClean="0"/>
              <a:t>CMOS stores settings used by BIOS:</a:t>
            </a:r>
          </a:p>
          <a:p>
            <a:pPr lvl="1"/>
            <a:r>
              <a:rPr lang="en-US" altLang="en-US" sz="2400" smtClean="0"/>
              <a:t>Boot sequence; hard drive parameters.</a:t>
            </a:r>
          </a:p>
          <a:p>
            <a:pPr lvl="1"/>
            <a:r>
              <a:rPr lang="en-US" altLang="en-US" sz="2400" smtClean="0"/>
              <a:t>BIOS/CMOS access password.</a:t>
            </a:r>
          </a:p>
          <a:p>
            <a:pPr lvl="1"/>
            <a:r>
              <a:rPr lang="en-US" altLang="en-US" sz="2400" smtClean="0"/>
              <a:t>These options are passed to the BIOS soon after the power is turned on.</a:t>
            </a:r>
          </a:p>
          <a:p>
            <a:pPr lvl="1"/>
            <a:r>
              <a:rPr lang="en-US" altLang="en-US" sz="2400" smtClean="0"/>
              <a:t>Settings can be changed by using the CMOS editor.</a:t>
            </a:r>
          </a:p>
          <a:p>
            <a:pPr lvl="1"/>
            <a:endParaRPr lang="en-US" altLang="en-US" sz="2400" smtClean="0"/>
          </a:p>
        </p:txBody>
      </p:sp>
    </p:spTree>
    <p:extLst>
      <p:ext uri="{BB962C8B-B14F-4D97-AF65-F5344CB8AC3E}">
        <p14:creationId xmlns:p14="http://schemas.microsoft.com/office/powerpoint/2010/main" val="27949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023AD342-4B6A-4475-B5E0-25DA1F2BC9F6}" type="slidenum">
              <a:rPr lang="en-US" altLang="en-US" sz="1400"/>
              <a:pPr eaLnBrk="1" hangingPunct="1"/>
              <a:t>9</a:t>
            </a:fld>
            <a:endParaRPr lang="en-US" altLang="en-US" sz="1400"/>
          </a:p>
        </p:txBody>
      </p:sp>
      <p:sp>
        <p:nvSpPr>
          <p:cNvPr id="72708" name="Rectangle 4"/>
          <p:cNvSpPr>
            <a:spLocks noGrp="1" noChangeArrowheads="1"/>
          </p:cNvSpPr>
          <p:nvPr>
            <p:ph type="title"/>
          </p:nvPr>
        </p:nvSpPr>
        <p:spPr/>
        <p:txBody>
          <a:bodyPr>
            <a:normAutofit fontScale="90000"/>
          </a:bodyPr>
          <a:lstStyle/>
          <a:p>
            <a:pPr eaLnBrk="1" hangingPunct="1"/>
            <a:r>
              <a:rPr lang="en-US" altLang="en-US" smtClean="0"/>
              <a:t>The Startup BIOS Controls the Beginning of the Boot</a:t>
            </a:r>
          </a:p>
        </p:txBody>
      </p:sp>
      <p:sp>
        <p:nvSpPr>
          <p:cNvPr id="72709" name="Rectangle 5"/>
          <p:cNvSpPr>
            <a:spLocks noGrp="1" noChangeArrowheads="1"/>
          </p:cNvSpPr>
          <p:nvPr>
            <p:ph type="body" idx="1"/>
          </p:nvPr>
        </p:nvSpPr>
        <p:spPr/>
        <p:txBody>
          <a:bodyPr>
            <a:normAutofit fontScale="92500"/>
          </a:bodyPr>
          <a:lstStyle/>
          <a:p>
            <a:pPr eaLnBrk="1" hangingPunct="1"/>
            <a:r>
              <a:rPr lang="en-US" altLang="en-US" smtClean="0"/>
              <a:t>Contained on motherboard firmware chip</a:t>
            </a:r>
          </a:p>
          <a:p>
            <a:pPr eaLnBrk="1" hangingPunct="1"/>
            <a:r>
              <a:rPr lang="en-US" altLang="en-US" smtClean="0"/>
              <a:t>Successful boot</a:t>
            </a:r>
          </a:p>
          <a:p>
            <a:pPr lvl="1" eaLnBrk="1" hangingPunct="1"/>
            <a:r>
              <a:rPr lang="en-US" altLang="en-US" smtClean="0"/>
              <a:t>Hardware, BIOS, operating system all perform without errors (beeps, text or voice messages)</a:t>
            </a:r>
          </a:p>
          <a:p>
            <a:pPr eaLnBrk="1" hangingPunct="1"/>
            <a:r>
              <a:rPr lang="en-US" altLang="en-US" smtClean="0"/>
              <a:t>Boot functions</a:t>
            </a:r>
          </a:p>
          <a:p>
            <a:pPr lvl="1" eaLnBrk="1" hangingPunct="1"/>
            <a:r>
              <a:rPr lang="en-US" altLang="en-US" smtClean="0"/>
              <a:t>Startup BIOS runs POST and assigns system resources</a:t>
            </a:r>
          </a:p>
          <a:p>
            <a:pPr lvl="1" eaLnBrk="1" hangingPunct="1"/>
            <a:r>
              <a:rPr lang="en-US" altLang="en-US" smtClean="0"/>
              <a:t>Startup BIOS program searches for and loads an OS</a:t>
            </a:r>
          </a:p>
          <a:p>
            <a:pPr lvl="1" eaLnBrk="1" hangingPunct="1"/>
            <a:r>
              <a:rPr lang="en-US" altLang="en-US" smtClean="0"/>
              <a:t>OS configures system and completes its own loading</a:t>
            </a:r>
          </a:p>
          <a:p>
            <a:pPr lvl="1" eaLnBrk="1" hangingPunct="1"/>
            <a:r>
              <a:rPr lang="en-US" altLang="en-US" smtClean="0"/>
              <a:t>Application software is loaded and executed</a:t>
            </a:r>
          </a:p>
        </p:txBody>
      </p:sp>
    </p:spTree>
    <p:extLst>
      <p:ext uri="{BB962C8B-B14F-4D97-AF65-F5344CB8AC3E}">
        <p14:creationId xmlns:p14="http://schemas.microsoft.com/office/powerpoint/2010/main" val="11993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1286</Words>
  <Application>Microsoft Office PowerPoint</Application>
  <PresentationFormat>On-screen Show (4:3)</PresentationFormat>
  <Paragraphs>196</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NT1110 Computer Structure and Logic</vt:lpstr>
      <vt:lpstr>Class Agenda 7/29/16</vt:lpstr>
      <vt:lpstr>Learning Objectives</vt:lpstr>
      <vt:lpstr>How Startup BIOS Controls the Boot Process</vt:lpstr>
      <vt:lpstr>Hardware Configuration (cont’d.)</vt:lpstr>
      <vt:lpstr>Where Is BIOS Found? </vt:lpstr>
      <vt:lpstr>BIOS Locations (Look for Battery)</vt:lpstr>
      <vt:lpstr>What Is CMOS?</vt:lpstr>
      <vt:lpstr>The Startup BIOS Controls the Beginning of the Boot</vt:lpstr>
      <vt:lpstr>Step 1: Post and Assignment of System Resources</vt:lpstr>
      <vt:lpstr>Step 2: Startup Bios Finds and Loads the OS</vt:lpstr>
      <vt:lpstr>Step 2: Startup Bios Finds and Loads the OS (cont’d.)</vt:lpstr>
      <vt:lpstr>PowerPoint Presentation</vt:lpstr>
      <vt:lpstr>Configuring the Motherboard Using BIOS Setup</vt:lpstr>
      <vt:lpstr>PowerPoint Presentation</vt:lpstr>
      <vt:lpstr>Sample CMOS Editor</vt:lpstr>
      <vt:lpstr>Configuring the Motherboard Using BIOS Setup (cont’d.)</vt:lpstr>
      <vt:lpstr>Configuring the Motherboard Using BIOS Setup (cont’d.)</vt:lpstr>
      <vt:lpstr> How to install Windows </vt:lpstr>
      <vt:lpstr>Choose the Method of Installation</vt:lpstr>
      <vt:lpstr>virtual computer</vt:lpstr>
      <vt:lpstr>Choose the Type of Installation: Upgrade, Clean Install, or Dual Boot</vt:lpstr>
      <vt:lpstr>Performing a Clean Install or Dual Boot</vt:lpstr>
      <vt:lpstr>Performing a Clean Install or Dual Boot</vt:lpstr>
      <vt:lpstr>What to Do After the Vista Installation</vt:lpstr>
      <vt:lpstr>Hands On Activities.</vt:lpstr>
      <vt:lpstr>Assignment and 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dc:creator>
  <cp:lastModifiedBy>Williams</cp:lastModifiedBy>
  <cp:revision>10</cp:revision>
  <dcterms:created xsi:type="dcterms:W3CDTF">2016-08-05T15:28:02Z</dcterms:created>
  <dcterms:modified xsi:type="dcterms:W3CDTF">2016-08-05T17:30:12Z</dcterms:modified>
</cp:coreProperties>
</file>